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0"/>
  </p:notesMasterIdLst>
  <p:handoutMasterIdLst>
    <p:handoutMasterId r:id="rId11"/>
  </p:handoutMasterIdLst>
  <p:sldIdLst>
    <p:sldId id="256" r:id="rId3"/>
    <p:sldId id="257" r:id="rId4"/>
    <p:sldId id="258" r:id="rId5"/>
    <p:sldId id="260" r:id="rId6"/>
    <p:sldId id="259" r:id="rId7"/>
    <p:sldId id="261" r:id="rId8"/>
    <p:sldId id="262" r:id="rId9"/>
  </p:sldIdLst>
  <p:sldSz cx="9144000" cy="6858000" type="screen4x3"/>
  <p:notesSz cx="7772400" cy="10058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1386" y="-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Header Placeholder 1"/>
          <p:cNvSpPr txBox="1">
            <a:spLocks noGrp="1"/>
          </p:cNvSpPr>
          <p:nvPr>
            <p:ph type="hdr" sz="quarter"/>
          </p:nvPr>
        </p:nvSpPr>
        <p:spPr>
          <a:xfrm>
            <a:off x="0" y="0"/>
            <a:ext cx="3372840" cy="502560"/>
          </a:xfrm>
          <a:prstGeom prst="rect">
            <a:avLst/>
          </a:prstGeom>
          <a:noFill/>
          <a:ln>
            <a:noFill/>
          </a:ln>
        </p:spPr>
        <p:txBody>
          <a:bodyPr vert="horz" lIns="90000" tIns="45000" rIns="90000" bIns="45000" compatLnSpc="0"/>
          <a:lstStyle/>
          <a:p>
            <a:pPr marL="0" marR="0" lvl="0" indent="0" rtl="0" hangingPunct="0">
              <a:lnSpc>
                <a:spcPct val="100000"/>
              </a:lnSpc>
              <a:spcBef>
                <a:spcPts val="0"/>
              </a:spcBef>
              <a:spcAft>
                <a:spcPts val="0"/>
              </a:spcAft>
              <a:buNone/>
              <a:tabLst/>
              <a:defRPr sz="1400"/>
            </a:pPr>
            <a:endParaRPr lang="en-US" sz="1400" b="0" i="0" u="none" strike="noStrike" kern="1200">
              <a:ln>
                <a:noFill/>
              </a:ln>
              <a:latin typeface="Arial" pitchFamily="18"/>
              <a:ea typeface="SimSun" pitchFamily="2"/>
              <a:cs typeface="Tahoma" pitchFamily="2"/>
            </a:endParaRPr>
          </a:p>
        </p:txBody>
      </p:sp>
      <p:sp>
        <p:nvSpPr>
          <p:cNvPr id="3" name="Date Placeholder 2"/>
          <p:cNvSpPr txBox="1">
            <a:spLocks noGrp="1"/>
          </p:cNvSpPr>
          <p:nvPr>
            <p:ph type="dt" sz="quarter" idx="1"/>
          </p:nvPr>
        </p:nvSpPr>
        <p:spPr>
          <a:xfrm>
            <a:off x="4399200" y="0"/>
            <a:ext cx="3372840" cy="502560"/>
          </a:xfrm>
          <a:prstGeom prst="rect">
            <a:avLst/>
          </a:prstGeom>
          <a:noFill/>
          <a:ln>
            <a:noFill/>
          </a:ln>
        </p:spPr>
        <p:txBody>
          <a:bodyPr vert="horz" lIns="90000" tIns="45000" rIns="90000" bIns="45000" compatLnSpc="0"/>
          <a:lstStyle/>
          <a:p>
            <a:pPr marL="0" marR="0" lvl="0" indent="0" algn="r" rtl="0" hangingPunct="0">
              <a:lnSpc>
                <a:spcPct val="100000"/>
              </a:lnSpc>
              <a:spcBef>
                <a:spcPts val="0"/>
              </a:spcBef>
              <a:spcAft>
                <a:spcPts val="0"/>
              </a:spcAft>
              <a:buNone/>
              <a:tabLst/>
              <a:defRPr sz="1400"/>
            </a:pPr>
            <a:endParaRPr lang="en-US" sz="1400" b="0" i="0" u="none" strike="noStrike" kern="1200">
              <a:ln>
                <a:noFill/>
              </a:ln>
              <a:latin typeface="Arial" pitchFamily="18"/>
              <a:ea typeface="SimSun" pitchFamily="2"/>
              <a:cs typeface="Tahoma" pitchFamily="2"/>
            </a:endParaRPr>
          </a:p>
        </p:txBody>
      </p:sp>
      <p:sp>
        <p:nvSpPr>
          <p:cNvPr id="4" name="Footer Placeholder 3"/>
          <p:cNvSpPr txBox="1">
            <a:spLocks noGrp="1"/>
          </p:cNvSpPr>
          <p:nvPr>
            <p:ph type="ftr" sz="quarter" idx="2"/>
          </p:nvPr>
        </p:nvSpPr>
        <p:spPr>
          <a:xfrm>
            <a:off x="0" y="9555480"/>
            <a:ext cx="3372840" cy="502560"/>
          </a:xfrm>
          <a:prstGeom prst="rect">
            <a:avLst/>
          </a:prstGeom>
          <a:noFill/>
          <a:ln>
            <a:noFill/>
          </a:ln>
        </p:spPr>
        <p:txBody>
          <a:bodyPr vert="horz" lIns="90000" tIns="45000" rIns="90000" bIns="45000" anchor="b" compatLnSpc="0"/>
          <a:lstStyle/>
          <a:p>
            <a:pPr marL="0" marR="0" lvl="0" indent="0" rtl="0" hangingPunct="0">
              <a:lnSpc>
                <a:spcPct val="100000"/>
              </a:lnSpc>
              <a:spcBef>
                <a:spcPts val="0"/>
              </a:spcBef>
              <a:spcAft>
                <a:spcPts val="0"/>
              </a:spcAft>
              <a:buNone/>
              <a:tabLst/>
              <a:defRPr sz="1400"/>
            </a:pPr>
            <a:endParaRPr lang="en-US" sz="1400" b="0" i="0" u="none" strike="noStrike" kern="1200">
              <a:ln>
                <a:noFill/>
              </a:ln>
              <a:latin typeface="Arial" pitchFamily="18"/>
              <a:ea typeface="SimSun" pitchFamily="2"/>
              <a:cs typeface="Tahoma" pitchFamily="2"/>
            </a:endParaRPr>
          </a:p>
        </p:txBody>
      </p:sp>
      <p:sp>
        <p:nvSpPr>
          <p:cNvPr id="5" name="Slide Number Placeholder 4"/>
          <p:cNvSpPr txBox="1">
            <a:spLocks noGrp="1"/>
          </p:cNvSpPr>
          <p:nvPr>
            <p:ph type="sldNum" sz="quarter" idx="3"/>
          </p:nvPr>
        </p:nvSpPr>
        <p:spPr>
          <a:xfrm>
            <a:off x="4399200" y="9555480"/>
            <a:ext cx="3372840" cy="502560"/>
          </a:xfrm>
          <a:prstGeom prst="rect">
            <a:avLst/>
          </a:prstGeom>
          <a:noFill/>
          <a:ln>
            <a:noFill/>
          </a:ln>
        </p:spPr>
        <p:txBody>
          <a:bodyPr vert="horz" lIns="90000" tIns="45000" rIns="90000" bIns="45000" anchor="b" compatLnSpc="0"/>
          <a:lstStyle/>
          <a:p>
            <a:pPr marL="0" marR="0" lvl="0" indent="0" algn="r" rtl="0" hangingPunct="0">
              <a:lnSpc>
                <a:spcPct val="100000"/>
              </a:lnSpc>
              <a:spcBef>
                <a:spcPts val="0"/>
              </a:spcBef>
              <a:spcAft>
                <a:spcPts val="0"/>
              </a:spcAft>
              <a:buNone/>
              <a:tabLst/>
              <a:defRPr sz="1400"/>
            </a:pPr>
            <a:fld id="{6C56A1E2-E03F-4002-9477-5BE66E43EE1F}" type="slidenum">
              <a:t>‹#›</a:t>
            </a:fld>
            <a:endParaRPr lang="en-US" sz="1400" b="0" i="0" u="none" strike="noStrike" kern="1200">
              <a:ln>
                <a:noFill/>
              </a:ln>
              <a:latin typeface="Arial" pitchFamily="18"/>
              <a:ea typeface="SimSun" pitchFamily="2"/>
              <a:cs typeface="Tahoma" pitchFamily="2"/>
            </a:endParaRPr>
          </a:p>
        </p:txBody>
      </p:sp>
    </p:spTree>
    <p:extLst>
      <p:ext uri="{BB962C8B-B14F-4D97-AF65-F5344CB8AC3E}">
        <p14:creationId xmlns:p14="http://schemas.microsoft.com/office/powerpoint/2010/main" val="9711642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a:xfrm>
            <a:off x="1371599" y="764280"/>
            <a:ext cx="5028480" cy="3771360"/>
          </a:xfrm>
          <a:prstGeom prst="rect">
            <a:avLst/>
          </a:prstGeom>
          <a:noFill/>
          <a:ln>
            <a:noFill/>
            <a:prstDash val="solid"/>
          </a:ln>
        </p:spPr>
      </p:sp>
      <p:sp>
        <p:nvSpPr>
          <p:cNvPr id="3" name="Notes Placeholder 2"/>
          <p:cNvSpPr txBox="1">
            <a:spLocks noGrp="1"/>
          </p:cNvSpPr>
          <p:nvPr>
            <p:ph type="body" sz="quarter" idx="3"/>
          </p:nvPr>
        </p:nvSpPr>
        <p:spPr>
          <a:xfrm>
            <a:off x="777239" y="4777560"/>
            <a:ext cx="6217560" cy="4525920"/>
          </a:xfrm>
          <a:prstGeom prst="rect">
            <a:avLst/>
          </a:prstGeom>
          <a:noFill/>
          <a:ln>
            <a:noFill/>
          </a:ln>
        </p:spPr>
        <p:txBody>
          <a:bodyPr lIns="0" tIns="0" rIns="0" bIns="0"/>
          <a:lstStyle/>
          <a:p>
            <a:endParaRPr lang="en-US"/>
          </a:p>
        </p:txBody>
      </p:sp>
      <p:sp>
        <p:nvSpPr>
          <p:cNvPr id="4" name="Header Placeholder 3"/>
          <p:cNvSpPr txBox="1">
            <a:spLocks noGrp="1"/>
          </p:cNvSpPr>
          <p:nvPr>
            <p:ph type="hdr" sz="quarter"/>
          </p:nvPr>
        </p:nvSpPr>
        <p:spPr>
          <a:xfrm>
            <a:off x="0" y="0"/>
            <a:ext cx="3372840" cy="502560"/>
          </a:xfrm>
          <a:prstGeom prst="rect">
            <a:avLst/>
          </a:prstGeom>
          <a:noFill/>
          <a:ln>
            <a:noFill/>
          </a:ln>
        </p:spPr>
        <p:txBody>
          <a:bodyPr lIns="0" tIns="0" rIns="0" bIns="0"/>
          <a:lstStyle>
            <a:lvl1pPr lvl="0" rtl="0" hangingPunct="0">
              <a:buNone/>
              <a:tabLst/>
              <a:defRPr lang="en-US" sz="1400" kern="1200">
                <a:latin typeface="Times New Roman" pitchFamily="18"/>
                <a:ea typeface="Lucida Sans Unicode" pitchFamily="2"/>
                <a:cs typeface="Tahoma" pitchFamily="2"/>
              </a:defRPr>
            </a:lvl1pPr>
          </a:lstStyle>
          <a:p>
            <a:pPr lvl="0"/>
            <a:endParaRPr lang="en-US"/>
          </a:p>
        </p:txBody>
      </p:sp>
      <p:sp>
        <p:nvSpPr>
          <p:cNvPr id="5" name="Date Placeholder 4"/>
          <p:cNvSpPr txBox="1">
            <a:spLocks noGrp="1"/>
          </p:cNvSpPr>
          <p:nvPr>
            <p:ph type="dt" idx="1"/>
          </p:nvPr>
        </p:nvSpPr>
        <p:spPr>
          <a:xfrm>
            <a:off x="4399200" y="0"/>
            <a:ext cx="3372840" cy="502560"/>
          </a:xfrm>
          <a:prstGeom prst="rect">
            <a:avLst/>
          </a:prstGeom>
          <a:noFill/>
          <a:ln>
            <a:noFill/>
          </a:ln>
        </p:spPr>
        <p:txBody>
          <a:bodyPr lIns="0" tIns="0" rIns="0" bIns="0"/>
          <a:lstStyle>
            <a:lvl1pPr lvl="0" algn="r" rtl="0" hangingPunct="0">
              <a:buNone/>
              <a:tabLst/>
              <a:defRPr lang="en-US" sz="1400" kern="1200">
                <a:latin typeface="Times New Roman" pitchFamily="18"/>
                <a:ea typeface="Lucida Sans Unicode" pitchFamily="2"/>
                <a:cs typeface="Tahoma" pitchFamily="2"/>
              </a:defRPr>
            </a:lvl1pPr>
          </a:lstStyle>
          <a:p>
            <a:pPr lvl="0"/>
            <a:endParaRPr lang="en-US"/>
          </a:p>
        </p:txBody>
      </p:sp>
      <p:sp>
        <p:nvSpPr>
          <p:cNvPr id="6" name="Footer Placeholder 5"/>
          <p:cNvSpPr txBox="1">
            <a:spLocks noGrp="1"/>
          </p:cNvSpPr>
          <p:nvPr>
            <p:ph type="ftr" sz="quarter" idx="4"/>
          </p:nvPr>
        </p:nvSpPr>
        <p:spPr>
          <a:xfrm>
            <a:off x="0" y="9555480"/>
            <a:ext cx="3372840" cy="502560"/>
          </a:xfrm>
          <a:prstGeom prst="rect">
            <a:avLst/>
          </a:prstGeom>
          <a:noFill/>
          <a:ln>
            <a:noFill/>
          </a:ln>
        </p:spPr>
        <p:txBody>
          <a:bodyPr lIns="0" tIns="0" rIns="0" bIns="0" anchor="b"/>
          <a:lstStyle>
            <a:lvl1pPr lvl="0" rtl="0" hangingPunct="0">
              <a:buNone/>
              <a:tabLst/>
              <a:defRPr lang="en-US" sz="1400" kern="1200">
                <a:latin typeface="Times New Roman" pitchFamily="18"/>
                <a:ea typeface="Lucida Sans Unicode" pitchFamily="2"/>
                <a:cs typeface="Tahoma" pitchFamily="2"/>
              </a:defRPr>
            </a:lvl1pPr>
          </a:lstStyle>
          <a:p>
            <a:pPr lvl="0"/>
            <a:endParaRPr lang="en-US"/>
          </a:p>
        </p:txBody>
      </p:sp>
      <p:sp>
        <p:nvSpPr>
          <p:cNvPr id="7" name="Slide Number Placeholder 6"/>
          <p:cNvSpPr txBox="1">
            <a:spLocks noGrp="1"/>
          </p:cNvSpPr>
          <p:nvPr>
            <p:ph type="sldNum" sz="quarter" idx="5"/>
          </p:nvPr>
        </p:nvSpPr>
        <p:spPr>
          <a:xfrm>
            <a:off x="4399200" y="9555480"/>
            <a:ext cx="3372840" cy="502560"/>
          </a:xfrm>
          <a:prstGeom prst="rect">
            <a:avLst/>
          </a:prstGeom>
          <a:noFill/>
          <a:ln>
            <a:noFill/>
          </a:ln>
        </p:spPr>
        <p:txBody>
          <a:bodyPr lIns="0" tIns="0" rIns="0" bIns="0" anchor="b"/>
          <a:lstStyle>
            <a:lvl1pPr lvl="0" algn="r" rtl="0" hangingPunct="0">
              <a:buNone/>
              <a:tabLst/>
              <a:defRPr lang="en-US" sz="1400" kern="1200">
                <a:latin typeface="Times New Roman" pitchFamily="18"/>
                <a:ea typeface="Lucida Sans Unicode" pitchFamily="2"/>
                <a:cs typeface="Tahoma" pitchFamily="2"/>
              </a:defRPr>
            </a:lvl1pPr>
          </a:lstStyle>
          <a:p>
            <a:pPr lvl="0"/>
            <a:fld id="{A7EEF0EA-FFB3-426E-A386-CE6162661EA2}" type="slidenum">
              <a:t>‹#›</a:t>
            </a:fld>
            <a:endParaRPr lang="en-US"/>
          </a:p>
        </p:txBody>
      </p:sp>
    </p:spTree>
    <p:extLst>
      <p:ext uri="{BB962C8B-B14F-4D97-AF65-F5344CB8AC3E}">
        <p14:creationId xmlns:p14="http://schemas.microsoft.com/office/powerpoint/2010/main" val="3859368394"/>
      </p:ext>
    </p:extLst>
  </p:cSld>
  <p:clrMap bg1="lt1" tx1="dk1" bg2="lt2" tx2="dk2" accent1="accent1" accent2="accent2" accent3="accent3" accent4="accent4" accent5="accent5" accent6="accent6" hlink="hlink" folHlink="folHlink"/>
  <p:notesStyle>
    <a:lvl1pPr marL="216000" marR="0" indent="-216000" rtl="0" hangingPunct="0">
      <a:tabLst/>
      <a:defRPr lang="en-US" sz="2000" b="0" i="0" u="none" strike="noStrike" kern="1200">
        <a:ln>
          <a:noFill/>
        </a:ln>
        <a:latin typeface="Arial" pitchFamily="18"/>
        <a:ea typeface="SimSun" pitchFamily="2"/>
        <a:cs typeface="Tahoma" pitchFamily="2"/>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371600" y="763588"/>
            <a:ext cx="5029200" cy="3771900"/>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777239" y="4777560"/>
            <a:ext cx="6217560" cy="4526280"/>
          </a:xfrm>
        </p:spPr>
        <p:txBody>
          <a:bodyPr>
            <a:sp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371600" y="763588"/>
            <a:ext cx="5029200" cy="3771900"/>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777239" y="4777560"/>
            <a:ext cx="6217560" cy="4526280"/>
          </a:xfrm>
        </p:spPr>
        <p:txBody>
          <a:bodyPr>
            <a:sp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371600" y="763588"/>
            <a:ext cx="5029200" cy="3771900"/>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777239" y="4777560"/>
            <a:ext cx="6217560" cy="4526280"/>
          </a:xfrm>
        </p:spPr>
        <p:txBody>
          <a:bodyPr>
            <a:sp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371600" y="763588"/>
            <a:ext cx="5029200" cy="3771900"/>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777239" y="4777560"/>
            <a:ext cx="6217560" cy="4526280"/>
          </a:xfrm>
        </p:spPr>
        <p:txBody>
          <a:bodyPr>
            <a:sp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371600" y="763588"/>
            <a:ext cx="5029200" cy="3771900"/>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777239" y="4777560"/>
            <a:ext cx="6217560" cy="4526280"/>
          </a:xfrm>
        </p:spPr>
        <p:txBody>
          <a:bodyPr>
            <a:spAutoFit/>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371600" y="763588"/>
            <a:ext cx="5029200" cy="3771900"/>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777239" y="4777560"/>
            <a:ext cx="6217560" cy="4526280"/>
          </a:xfrm>
        </p:spPr>
        <p:txBody>
          <a:bodyPr>
            <a:spAutoFit/>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371600" y="763588"/>
            <a:ext cx="5029200" cy="3771900"/>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777239" y="4777560"/>
            <a:ext cx="6217560" cy="4526280"/>
          </a:xfrm>
        </p:spPr>
        <p:txBody>
          <a:bodyPr>
            <a:sp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lvl="0"/>
            <a:fld id="{DF9217CC-F0DA-4E75-8452-65382A169103}" type="datetime1">
              <a:rPr lang="en-US" smtClean="0"/>
              <a:pPr lvl="0"/>
              <a:t>10/2/2012</a:t>
            </a:fld>
            <a:endParaRPr lang="en-US"/>
          </a:p>
        </p:txBody>
      </p:sp>
      <p:sp>
        <p:nvSpPr>
          <p:cNvPr id="5" name="Footer Placeholder 4"/>
          <p:cNvSpPr>
            <a:spLocks noGrp="1"/>
          </p:cNvSpPr>
          <p:nvPr>
            <p:ph type="ftr" sz="quarter" idx="11"/>
          </p:nvPr>
        </p:nvSpPr>
        <p:spPr/>
        <p:txBody>
          <a:bodyPr/>
          <a:lstStyle/>
          <a:p>
            <a:pPr lvl="0"/>
            <a:endParaRPr lang="en-US"/>
          </a:p>
        </p:txBody>
      </p:sp>
      <p:sp>
        <p:nvSpPr>
          <p:cNvPr id="6" name="Slide Number Placeholder 5"/>
          <p:cNvSpPr>
            <a:spLocks noGrp="1"/>
          </p:cNvSpPr>
          <p:nvPr>
            <p:ph type="sldNum" sz="quarter" idx="12"/>
          </p:nvPr>
        </p:nvSpPr>
        <p:spPr/>
        <p:txBody>
          <a:bodyPr/>
          <a:lstStyle/>
          <a:p>
            <a:pPr lvl="0"/>
            <a:fld id="{9336D42C-ED86-4D04-8589-0B63FBF3E38B}" type="slidenum">
              <a:t>‹#›</a:t>
            </a:fld>
            <a:endParaRPr lang="en-US"/>
          </a:p>
        </p:txBody>
      </p:sp>
    </p:spTree>
    <p:extLst>
      <p:ext uri="{BB962C8B-B14F-4D97-AF65-F5344CB8AC3E}">
        <p14:creationId xmlns:p14="http://schemas.microsoft.com/office/powerpoint/2010/main" val="207688339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lvl="0"/>
            <a:fld id="{DF9217CC-F0DA-4E75-8452-65382A169103}" type="datetime1">
              <a:rPr lang="en-US" smtClean="0"/>
              <a:pPr lvl="0"/>
              <a:t>10/2/2012</a:t>
            </a:fld>
            <a:endParaRPr lang="en-US"/>
          </a:p>
        </p:txBody>
      </p:sp>
      <p:sp>
        <p:nvSpPr>
          <p:cNvPr id="5" name="Footer Placeholder 4"/>
          <p:cNvSpPr>
            <a:spLocks noGrp="1"/>
          </p:cNvSpPr>
          <p:nvPr>
            <p:ph type="ftr" sz="quarter" idx="11"/>
          </p:nvPr>
        </p:nvSpPr>
        <p:spPr/>
        <p:txBody>
          <a:bodyPr/>
          <a:lstStyle/>
          <a:p>
            <a:pPr lvl="0"/>
            <a:endParaRPr lang="en-US"/>
          </a:p>
        </p:txBody>
      </p:sp>
      <p:sp>
        <p:nvSpPr>
          <p:cNvPr id="6" name="Slide Number Placeholder 5"/>
          <p:cNvSpPr>
            <a:spLocks noGrp="1"/>
          </p:cNvSpPr>
          <p:nvPr>
            <p:ph type="sldNum" sz="quarter" idx="12"/>
          </p:nvPr>
        </p:nvSpPr>
        <p:spPr/>
        <p:txBody>
          <a:bodyPr/>
          <a:lstStyle/>
          <a:p>
            <a:pPr lvl="0"/>
            <a:fld id="{6741D753-D077-4508-AED9-78DEB1960CA1}" type="slidenum">
              <a:t>‹#›</a:t>
            </a:fld>
            <a:endParaRPr lang="en-US"/>
          </a:p>
        </p:txBody>
      </p:sp>
    </p:spTree>
    <p:extLst>
      <p:ext uri="{BB962C8B-B14F-4D97-AF65-F5344CB8AC3E}">
        <p14:creationId xmlns:p14="http://schemas.microsoft.com/office/powerpoint/2010/main" val="255090369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604963"/>
            <a:ext cx="2057400" cy="45259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4963"/>
            <a:ext cx="6019800" cy="45259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lvl="0"/>
            <a:fld id="{DF9217CC-F0DA-4E75-8452-65382A169103}" type="datetime1">
              <a:rPr lang="en-US" smtClean="0"/>
              <a:pPr lvl="0"/>
              <a:t>10/2/2012</a:t>
            </a:fld>
            <a:endParaRPr lang="en-US"/>
          </a:p>
        </p:txBody>
      </p:sp>
      <p:sp>
        <p:nvSpPr>
          <p:cNvPr id="5" name="Footer Placeholder 4"/>
          <p:cNvSpPr>
            <a:spLocks noGrp="1"/>
          </p:cNvSpPr>
          <p:nvPr>
            <p:ph type="ftr" sz="quarter" idx="11"/>
          </p:nvPr>
        </p:nvSpPr>
        <p:spPr/>
        <p:txBody>
          <a:bodyPr/>
          <a:lstStyle/>
          <a:p>
            <a:pPr lvl="0"/>
            <a:endParaRPr lang="en-US"/>
          </a:p>
        </p:txBody>
      </p:sp>
      <p:sp>
        <p:nvSpPr>
          <p:cNvPr id="6" name="Slide Number Placeholder 5"/>
          <p:cNvSpPr>
            <a:spLocks noGrp="1"/>
          </p:cNvSpPr>
          <p:nvPr>
            <p:ph type="sldNum" sz="quarter" idx="12"/>
          </p:nvPr>
        </p:nvSpPr>
        <p:spPr/>
        <p:txBody>
          <a:bodyPr/>
          <a:lstStyle/>
          <a:p>
            <a:pPr lvl="0"/>
            <a:fld id="{DFCFE591-41AA-4A61-8F42-95DB945987AB}" type="slidenum">
              <a:t>‹#›</a:t>
            </a:fld>
            <a:endParaRPr lang="en-US"/>
          </a:p>
        </p:txBody>
      </p:sp>
    </p:spTree>
    <p:extLst>
      <p:ext uri="{BB962C8B-B14F-4D97-AF65-F5344CB8AC3E}">
        <p14:creationId xmlns:p14="http://schemas.microsoft.com/office/powerpoint/2010/main" val="87385930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lvl="0"/>
            <a:fld id="{7A883A6F-D8E6-4865-825A-F03266AA5374}" type="datetime1">
              <a:rPr lang="en-US" smtClean="0"/>
              <a:pPr lvl="0"/>
              <a:t>10/2/2012</a:t>
            </a:fld>
            <a:endParaRPr lang="en-US"/>
          </a:p>
        </p:txBody>
      </p:sp>
      <p:sp>
        <p:nvSpPr>
          <p:cNvPr id="5" name="Footer Placeholder 4"/>
          <p:cNvSpPr>
            <a:spLocks noGrp="1"/>
          </p:cNvSpPr>
          <p:nvPr>
            <p:ph type="ftr" sz="quarter" idx="11"/>
          </p:nvPr>
        </p:nvSpPr>
        <p:spPr/>
        <p:txBody>
          <a:bodyPr/>
          <a:lstStyle/>
          <a:p>
            <a:pPr lvl="0"/>
            <a:endParaRPr lang="en-US"/>
          </a:p>
        </p:txBody>
      </p:sp>
      <p:sp>
        <p:nvSpPr>
          <p:cNvPr id="6" name="Slide Number Placeholder 5"/>
          <p:cNvSpPr>
            <a:spLocks noGrp="1"/>
          </p:cNvSpPr>
          <p:nvPr>
            <p:ph type="sldNum" sz="quarter" idx="12"/>
          </p:nvPr>
        </p:nvSpPr>
        <p:spPr/>
        <p:txBody>
          <a:bodyPr/>
          <a:lstStyle/>
          <a:p>
            <a:pPr lvl="0"/>
            <a:fld id="{180911B1-2BED-4D40-9327-0EAC446E1C03}" type="slidenum">
              <a:t>‹#›</a:t>
            </a:fld>
            <a:endParaRPr lang="en-US"/>
          </a:p>
        </p:txBody>
      </p:sp>
    </p:spTree>
    <p:extLst>
      <p:ext uri="{BB962C8B-B14F-4D97-AF65-F5344CB8AC3E}">
        <p14:creationId xmlns:p14="http://schemas.microsoft.com/office/powerpoint/2010/main" val="422683309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lvl="0"/>
            <a:fld id="{7A883A6F-D8E6-4865-825A-F03266AA5374}" type="datetime1">
              <a:rPr lang="en-US" smtClean="0"/>
              <a:pPr lvl="0"/>
              <a:t>10/2/2012</a:t>
            </a:fld>
            <a:endParaRPr lang="en-US"/>
          </a:p>
        </p:txBody>
      </p:sp>
      <p:sp>
        <p:nvSpPr>
          <p:cNvPr id="5" name="Footer Placeholder 4"/>
          <p:cNvSpPr>
            <a:spLocks noGrp="1"/>
          </p:cNvSpPr>
          <p:nvPr>
            <p:ph type="ftr" sz="quarter" idx="11"/>
          </p:nvPr>
        </p:nvSpPr>
        <p:spPr/>
        <p:txBody>
          <a:bodyPr/>
          <a:lstStyle/>
          <a:p>
            <a:pPr lvl="0"/>
            <a:endParaRPr lang="en-US"/>
          </a:p>
        </p:txBody>
      </p:sp>
      <p:sp>
        <p:nvSpPr>
          <p:cNvPr id="6" name="Slide Number Placeholder 5"/>
          <p:cNvSpPr>
            <a:spLocks noGrp="1"/>
          </p:cNvSpPr>
          <p:nvPr>
            <p:ph type="sldNum" sz="quarter" idx="12"/>
          </p:nvPr>
        </p:nvSpPr>
        <p:spPr/>
        <p:txBody>
          <a:bodyPr/>
          <a:lstStyle/>
          <a:p>
            <a:pPr lvl="0"/>
            <a:fld id="{3F9AED10-3103-4923-9172-4EAA485099C5}" type="slidenum">
              <a:t>‹#›</a:t>
            </a:fld>
            <a:endParaRPr lang="en-US"/>
          </a:p>
        </p:txBody>
      </p:sp>
    </p:spTree>
    <p:extLst>
      <p:ext uri="{BB962C8B-B14F-4D97-AF65-F5344CB8AC3E}">
        <p14:creationId xmlns:p14="http://schemas.microsoft.com/office/powerpoint/2010/main" val="130650489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lvl="0"/>
            <a:fld id="{7A883A6F-D8E6-4865-825A-F03266AA5374}" type="datetime1">
              <a:rPr lang="en-US" smtClean="0"/>
              <a:pPr lvl="0"/>
              <a:t>10/2/2012</a:t>
            </a:fld>
            <a:endParaRPr lang="en-US"/>
          </a:p>
        </p:txBody>
      </p:sp>
      <p:sp>
        <p:nvSpPr>
          <p:cNvPr id="5" name="Footer Placeholder 4"/>
          <p:cNvSpPr>
            <a:spLocks noGrp="1"/>
          </p:cNvSpPr>
          <p:nvPr>
            <p:ph type="ftr" sz="quarter" idx="11"/>
          </p:nvPr>
        </p:nvSpPr>
        <p:spPr/>
        <p:txBody>
          <a:bodyPr/>
          <a:lstStyle/>
          <a:p>
            <a:pPr lvl="0"/>
            <a:endParaRPr lang="en-US"/>
          </a:p>
        </p:txBody>
      </p:sp>
      <p:sp>
        <p:nvSpPr>
          <p:cNvPr id="6" name="Slide Number Placeholder 5"/>
          <p:cNvSpPr>
            <a:spLocks noGrp="1"/>
          </p:cNvSpPr>
          <p:nvPr>
            <p:ph type="sldNum" sz="quarter" idx="12"/>
          </p:nvPr>
        </p:nvSpPr>
        <p:spPr/>
        <p:txBody>
          <a:bodyPr/>
          <a:lstStyle/>
          <a:p>
            <a:pPr lvl="0"/>
            <a:fld id="{F091E131-B84B-4709-A910-1E2662FF620A}" type="slidenum">
              <a:t>‹#›</a:t>
            </a:fld>
            <a:endParaRPr lang="en-US"/>
          </a:p>
        </p:txBody>
      </p:sp>
    </p:spTree>
    <p:extLst>
      <p:ext uri="{BB962C8B-B14F-4D97-AF65-F5344CB8AC3E}">
        <p14:creationId xmlns:p14="http://schemas.microsoft.com/office/powerpoint/2010/main" val="427802485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496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496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lvl="0"/>
            <a:fld id="{7A883A6F-D8E6-4865-825A-F03266AA5374}" type="datetime1">
              <a:rPr lang="en-US" smtClean="0"/>
              <a:pPr lvl="0"/>
              <a:t>10/2/2012</a:t>
            </a:fld>
            <a:endParaRPr lang="en-US"/>
          </a:p>
        </p:txBody>
      </p:sp>
      <p:sp>
        <p:nvSpPr>
          <p:cNvPr id="6" name="Footer Placeholder 5"/>
          <p:cNvSpPr>
            <a:spLocks noGrp="1"/>
          </p:cNvSpPr>
          <p:nvPr>
            <p:ph type="ftr" sz="quarter" idx="11"/>
          </p:nvPr>
        </p:nvSpPr>
        <p:spPr/>
        <p:txBody>
          <a:bodyPr/>
          <a:lstStyle/>
          <a:p>
            <a:pPr lvl="0"/>
            <a:endParaRPr lang="en-US"/>
          </a:p>
        </p:txBody>
      </p:sp>
      <p:sp>
        <p:nvSpPr>
          <p:cNvPr id="7" name="Slide Number Placeholder 6"/>
          <p:cNvSpPr>
            <a:spLocks noGrp="1"/>
          </p:cNvSpPr>
          <p:nvPr>
            <p:ph type="sldNum" sz="quarter" idx="12"/>
          </p:nvPr>
        </p:nvSpPr>
        <p:spPr/>
        <p:txBody>
          <a:bodyPr/>
          <a:lstStyle/>
          <a:p>
            <a:pPr lvl="0"/>
            <a:fld id="{FE7A2A42-B5B7-494C-8686-3897C58699DD}" type="slidenum">
              <a:t>‹#›</a:t>
            </a:fld>
            <a:endParaRPr lang="en-US"/>
          </a:p>
        </p:txBody>
      </p:sp>
    </p:spTree>
    <p:extLst>
      <p:ext uri="{BB962C8B-B14F-4D97-AF65-F5344CB8AC3E}">
        <p14:creationId xmlns:p14="http://schemas.microsoft.com/office/powerpoint/2010/main" val="71268138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lvl="0"/>
            <a:fld id="{7A883A6F-D8E6-4865-825A-F03266AA5374}" type="datetime1">
              <a:rPr lang="en-US" smtClean="0"/>
              <a:pPr lvl="0"/>
              <a:t>10/2/2012</a:t>
            </a:fld>
            <a:endParaRPr lang="en-US"/>
          </a:p>
        </p:txBody>
      </p:sp>
      <p:sp>
        <p:nvSpPr>
          <p:cNvPr id="8" name="Footer Placeholder 7"/>
          <p:cNvSpPr>
            <a:spLocks noGrp="1"/>
          </p:cNvSpPr>
          <p:nvPr>
            <p:ph type="ftr" sz="quarter" idx="11"/>
          </p:nvPr>
        </p:nvSpPr>
        <p:spPr/>
        <p:txBody>
          <a:bodyPr/>
          <a:lstStyle/>
          <a:p>
            <a:pPr lvl="0"/>
            <a:endParaRPr lang="en-US"/>
          </a:p>
        </p:txBody>
      </p:sp>
      <p:sp>
        <p:nvSpPr>
          <p:cNvPr id="9" name="Slide Number Placeholder 8"/>
          <p:cNvSpPr>
            <a:spLocks noGrp="1"/>
          </p:cNvSpPr>
          <p:nvPr>
            <p:ph type="sldNum" sz="quarter" idx="12"/>
          </p:nvPr>
        </p:nvSpPr>
        <p:spPr/>
        <p:txBody>
          <a:bodyPr/>
          <a:lstStyle/>
          <a:p>
            <a:pPr lvl="0"/>
            <a:fld id="{4F11F2A6-E648-4CB0-8997-107127763268}" type="slidenum">
              <a:t>‹#›</a:t>
            </a:fld>
            <a:endParaRPr lang="en-US"/>
          </a:p>
        </p:txBody>
      </p:sp>
    </p:spTree>
    <p:extLst>
      <p:ext uri="{BB962C8B-B14F-4D97-AF65-F5344CB8AC3E}">
        <p14:creationId xmlns:p14="http://schemas.microsoft.com/office/powerpoint/2010/main" val="194248494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lvl="0"/>
            <a:fld id="{7A883A6F-D8E6-4865-825A-F03266AA5374}" type="datetime1">
              <a:rPr lang="en-US" smtClean="0"/>
              <a:pPr lvl="0"/>
              <a:t>10/2/2012</a:t>
            </a:fld>
            <a:endParaRPr lang="en-US"/>
          </a:p>
        </p:txBody>
      </p:sp>
      <p:sp>
        <p:nvSpPr>
          <p:cNvPr id="4" name="Footer Placeholder 3"/>
          <p:cNvSpPr>
            <a:spLocks noGrp="1"/>
          </p:cNvSpPr>
          <p:nvPr>
            <p:ph type="ftr" sz="quarter" idx="11"/>
          </p:nvPr>
        </p:nvSpPr>
        <p:spPr/>
        <p:txBody>
          <a:bodyPr/>
          <a:lstStyle/>
          <a:p>
            <a:pPr lvl="0"/>
            <a:endParaRPr lang="en-US"/>
          </a:p>
        </p:txBody>
      </p:sp>
      <p:sp>
        <p:nvSpPr>
          <p:cNvPr id="5" name="Slide Number Placeholder 4"/>
          <p:cNvSpPr>
            <a:spLocks noGrp="1"/>
          </p:cNvSpPr>
          <p:nvPr>
            <p:ph type="sldNum" sz="quarter" idx="12"/>
          </p:nvPr>
        </p:nvSpPr>
        <p:spPr/>
        <p:txBody>
          <a:bodyPr/>
          <a:lstStyle/>
          <a:p>
            <a:pPr lvl="0"/>
            <a:fld id="{6C442A1C-2245-4608-BA26-E962AE74B93E}" type="slidenum">
              <a:t>‹#›</a:t>
            </a:fld>
            <a:endParaRPr lang="en-US"/>
          </a:p>
        </p:txBody>
      </p:sp>
    </p:spTree>
    <p:extLst>
      <p:ext uri="{BB962C8B-B14F-4D97-AF65-F5344CB8AC3E}">
        <p14:creationId xmlns:p14="http://schemas.microsoft.com/office/powerpoint/2010/main" val="400074793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lvl="0"/>
            <a:fld id="{7A883A6F-D8E6-4865-825A-F03266AA5374}" type="datetime1">
              <a:rPr lang="en-US" smtClean="0"/>
              <a:pPr lvl="0"/>
              <a:t>10/2/2012</a:t>
            </a:fld>
            <a:endParaRPr lang="en-US"/>
          </a:p>
        </p:txBody>
      </p:sp>
      <p:sp>
        <p:nvSpPr>
          <p:cNvPr id="3" name="Footer Placeholder 2"/>
          <p:cNvSpPr>
            <a:spLocks noGrp="1"/>
          </p:cNvSpPr>
          <p:nvPr>
            <p:ph type="ftr" sz="quarter" idx="11"/>
          </p:nvPr>
        </p:nvSpPr>
        <p:spPr/>
        <p:txBody>
          <a:bodyPr/>
          <a:lstStyle/>
          <a:p>
            <a:pPr lvl="0"/>
            <a:endParaRPr lang="en-US"/>
          </a:p>
        </p:txBody>
      </p:sp>
      <p:sp>
        <p:nvSpPr>
          <p:cNvPr id="4" name="Slide Number Placeholder 3"/>
          <p:cNvSpPr>
            <a:spLocks noGrp="1"/>
          </p:cNvSpPr>
          <p:nvPr>
            <p:ph type="sldNum" sz="quarter" idx="12"/>
          </p:nvPr>
        </p:nvSpPr>
        <p:spPr/>
        <p:txBody>
          <a:bodyPr/>
          <a:lstStyle/>
          <a:p>
            <a:pPr lvl="0"/>
            <a:fld id="{57BDBD6F-7C00-410F-9C12-5B70F1F7E397}" type="slidenum">
              <a:t>‹#›</a:t>
            </a:fld>
            <a:endParaRPr lang="en-US"/>
          </a:p>
        </p:txBody>
      </p:sp>
    </p:spTree>
    <p:extLst>
      <p:ext uri="{BB962C8B-B14F-4D97-AF65-F5344CB8AC3E}">
        <p14:creationId xmlns:p14="http://schemas.microsoft.com/office/powerpoint/2010/main" val="33630651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hf sldNum="0"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lvl="0"/>
            <a:fld id="{7A883A6F-D8E6-4865-825A-F03266AA5374}" type="datetime1">
              <a:rPr lang="en-US" smtClean="0"/>
              <a:pPr lvl="0"/>
              <a:t>10/2/2012</a:t>
            </a:fld>
            <a:endParaRPr lang="en-US"/>
          </a:p>
        </p:txBody>
      </p:sp>
      <p:sp>
        <p:nvSpPr>
          <p:cNvPr id="6" name="Footer Placeholder 5"/>
          <p:cNvSpPr>
            <a:spLocks noGrp="1"/>
          </p:cNvSpPr>
          <p:nvPr>
            <p:ph type="ftr" sz="quarter" idx="11"/>
          </p:nvPr>
        </p:nvSpPr>
        <p:spPr/>
        <p:txBody>
          <a:bodyPr/>
          <a:lstStyle/>
          <a:p>
            <a:pPr lvl="0"/>
            <a:endParaRPr lang="en-US"/>
          </a:p>
        </p:txBody>
      </p:sp>
      <p:sp>
        <p:nvSpPr>
          <p:cNvPr id="7" name="Slide Number Placeholder 6"/>
          <p:cNvSpPr>
            <a:spLocks noGrp="1"/>
          </p:cNvSpPr>
          <p:nvPr>
            <p:ph type="sldNum" sz="quarter" idx="12"/>
          </p:nvPr>
        </p:nvSpPr>
        <p:spPr/>
        <p:txBody>
          <a:bodyPr/>
          <a:lstStyle/>
          <a:p>
            <a:pPr lvl="0"/>
            <a:fld id="{D5162491-CD61-407C-9A32-A5ED7224CCF3}" type="slidenum">
              <a:t>‹#›</a:t>
            </a:fld>
            <a:endParaRPr lang="en-US"/>
          </a:p>
        </p:txBody>
      </p:sp>
    </p:spTree>
    <p:extLst>
      <p:ext uri="{BB962C8B-B14F-4D97-AF65-F5344CB8AC3E}">
        <p14:creationId xmlns:p14="http://schemas.microsoft.com/office/powerpoint/2010/main" val="46756806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lvl="0"/>
            <a:fld id="{DF9217CC-F0DA-4E75-8452-65382A169103}" type="datetime1">
              <a:rPr lang="en-US" smtClean="0"/>
              <a:pPr lvl="0"/>
              <a:t>10/2/2012</a:t>
            </a:fld>
            <a:endParaRPr lang="en-US"/>
          </a:p>
        </p:txBody>
      </p:sp>
      <p:sp>
        <p:nvSpPr>
          <p:cNvPr id="5" name="Footer Placeholder 4"/>
          <p:cNvSpPr>
            <a:spLocks noGrp="1"/>
          </p:cNvSpPr>
          <p:nvPr>
            <p:ph type="ftr" sz="quarter" idx="11"/>
          </p:nvPr>
        </p:nvSpPr>
        <p:spPr/>
        <p:txBody>
          <a:bodyPr/>
          <a:lstStyle/>
          <a:p>
            <a:pPr lvl="0"/>
            <a:endParaRPr lang="en-US"/>
          </a:p>
        </p:txBody>
      </p:sp>
      <p:sp>
        <p:nvSpPr>
          <p:cNvPr id="6" name="Slide Number Placeholder 5"/>
          <p:cNvSpPr>
            <a:spLocks noGrp="1"/>
          </p:cNvSpPr>
          <p:nvPr>
            <p:ph type="sldNum" sz="quarter" idx="12"/>
          </p:nvPr>
        </p:nvSpPr>
        <p:spPr/>
        <p:txBody>
          <a:bodyPr/>
          <a:lstStyle/>
          <a:p>
            <a:pPr lvl="0"/>
            <a:fld id="{D05703D6-4A20-4DAA-A3B8-2D20F3577E5B}" type="slidenum">
              <a:t>‹#›</a:t>
            </a:fld>
            <a:endParaRPr lang="en-US"/>
          </a:p>
        </p:txBody>
      </p:sp>
    </p:spTree>
    <p:extLst>
      <p:ext uri="{BB962C8B-B14F-4D97-AF65-F5344CB8AC3E}">
        <p14:creationId xmlns:p14="http://schemas.microsoft.com/office/powerpoint/2010/main" val="155548033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lvl="0"/>
            <a:fld id="{7A883A6F-D8E6-4865-825A-F03266AA5374}" type="datetime1">
              <a:rPr lang="en-US" smtClean="0"/>
              <a:pPr lvl="0"/>
              <a:t>10/2/2012</a:t>
            </a:fld>
            <a:endParaRPr lang="en-US"/>
          </a:p>
        </p:txBody>
      </p:sp>
      <p:sp>
        <p:nvSpPr>
          <p:cNvPr id="6" name="Footer Placeholder 5"/>
          <p:cNvSpPr>
            <a:spLocks noGrp="1"/>
          </p:cNvSpPr>
          <p:nvPr>
            <p:ph type="ftr" sz="quarter" idx="11"/>
          </p:nvPr>
        </p:nvSpPr>
        <p:spPr/>
        <p:txBody>
          <a:bodyPr/>
          <a:lstStyle/>
          <a:p>
            <a:pPr lvl="0"/>
            <a:endParaRPr lang="en-US"/>
          </a:p>
        </p:txBody>
      </p:sp>
      <p:sp>
        <p:nvSpPr>
          <p:cNvPr id="7" name="Slide Number Placeholder 6"/>
          <p:cNvSpPr>
            <a:spLocks noGrp="1"/>
          </p:cNvSpPr>
          <p:nvPr>
            <p:ph type="sldNum" sz="quarter" idx="12"/>
          </p:nvPr>
        </p:nvSpPr>
        <p:spPr/>
        <p:txBody>
          <a:bodyPr/>
          <a:lstStyle/>
          <a:p>
            <a:pPr lvl="0"/>
            <a:fld id="{E6A959F6-8A7D-42E7-BE6C-5AED37284431}" type="slidenum">
              <a:t>‹#›</a:t>
            </a:fld>
            <a:endParaRPr lang="en-US"/>
          </a:p>
        </p:txBody>
      </p:sp>
    </p:spTree>
    <p:extLst>
      <p:ext uri="{BB962C8B-B14F-4D97-AF65-F5344CB8AC3E}">
        <p14:creationId xmlns:p14="http://schemas.microsoft.com/office/powerpoint/2010/main" val="403759201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lvl="0"/>
            <a:fld id="{7A883A6F-D8E6-4865-825A-F03266AA5374}" type="datetime1">
              <a:rPr lang="en-US" smtClean="0"/>
              <a:pPr lvl="0"/>
              <a:t>10/2/2012</a:t>
            </a:fld>
            <a:endParaRPr lang="en-US"/>
          </a:p>
        </p:txBody>
      </p:sp>
      <p:sp>
        <p:nvSpPr>
          <p:cNvPr id="5" name="Footer Placeholder 4"/>
          <p:cNvSpPr>
            <a:spLocks noGrp="1"/>
          </p:cNvSpPr>
          <p:nvPr>
            <p:ph type="ftr" sz="quarter" idx="11"/>
          </p:nvPr>
        </p:nvSpPr>
        <p:spPr/>
        <p:txBody>
          <a:bodyPr/>
          <a:lstStyle/>
          <a:p>
            <a:pPr lvl="0"/>
            <a:endParaRPr lang="en-US"/>
          </a:p>
        </p:txBody>
      </p:sp>
      <p:sp>
        <p:nvSpPr>
          <p:cNvPr id="6" name="Slide Number Placeholder 5"/>
          <p:cNvSpPr>
            <a:spLocks noGrp="1"/>
          </p:cNvSpPr>
          <p:nvPr>
            <p:ph type="sldNum" sz="quarter" idx="12"/>
          </p:nvPr>
        </p:nvSpPr>
        <p:spPr/>
        <p:txBody>
          <a:bodyPr/>
          <a:lstStyle/>
          <a:p>
            <a:pPr lvl="0"/>
            <a:fld id="{0F6A90A4-E83B-46A2-93A3-C9F62BDB628F}" type="slidenum">
              <a:t>‹#›</a:t>
            </a:fld>
            <a:endParaRPr lang="en-US"/>
          </a:p>
        </p:txBody>
      </p:sp>
    </p:spTree>
    <p:extLst>
      <p:ext uri="{BB962C8B-B14F-4D97-AF65-F5344CB8AC3E}">
        <p14:creationId xmlns:p14="http://schemas.microsoft.com/office/powerpoint/2010/main" val="99915877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62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62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lvl="0"/>
            <a:fld id="{7A883A6F-D8E6-4865-825A-F03266AA5374}" type="datetime1">
              <a:rPr lang="en-US" smtClean="0"/>
              <a:pPr lvl="0"/>
              <a:t>10/2/2012</a:t>
            </a:fld>
            <a:endParaRPr lang="en-US"/>
          </a:p>
        </p:txBody>
      </p:sp>
      <p:sp>
        <p:nvSpPr>
          <p:cNvPr id="5" name="Footer Placeholder 4"/>
          <p:cNvSpPr>
            <a:spLocks noGrp="1"/>
          </p:cNvSpPr>
          <p:nvPr>
            <p:ph type="ftr" sz="quarter" idx="11"/>
          </p:nvPr>
        </p:nvSpPr>
        <p:spPr/>
        <p:txBody>
          <a:bodyPr/>
          <a:lstStyle/>
          <a:p>
            <a:pPr lvl="0"/>
            <a:endParaRPr lang="en-US"/>
          </a:p>
        </p:txBody>
      </p:sp>
      <p:sp>
        <p:nvSpPr>
          <p:cNvPr id="6" name="Slide Number Placeholder 5"/>
          <p:cNvSpPr>
            <a:spLocks noGrp="1"/>
          </p:cNvSpPr>
          <p:nvPr>
            <p:ph type="sldNum" sz="quarter" idx="12"/>
          </p:nvPr>
        </p:nvSpPr>
        <p:spPr/>
        <p:txBody>
          <a:bodyPr/>
          <a:lstStyle/>
          <a:p>
            <a:pPr lvl="0"/>
            <a:fld id="{3D4F0F9F-3227-4B46-A481-EC32B2A11B54}" type="slidenum">
              <a:t>‹#›</a:t>
            </a:fld>
            <a:endParaRPr lang="en-US"/>
          </a:p>
        </p:txBody>
      </p:sp>
    </p:spTree>
    <p:extLst>
      <p:ext uri="{BB962C8B-B14F-4D97-AF65-F5344CB8AC3E}">
        <p14:creationId xmlns:p14="http://schemas.microsoft.com/office/powerpoint/2010/main" val="137986820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lvl="0"/>
            <a:fld id="{DF9217CC-F0DA-4E75-8452-65382A169103}" type="datetime1">
              <a:rPr lang="en-US" smtClean="0"/>
              <a:pPr lvl="0"/>
              <a:t>10/2/2012</a:t>
            </a:fld>
            <a:endParaRPr lang="en-US"/>
          </a:p>
        </p:txBody>
      </p:sp>
      <p:sp>
        <p:nvSpPr>
          <p:cNvPr id="5" name="Footer Placeholder 4"/>
          <p:cNvSpPr>
            <a:spLocks noGrp="1"/>
          </p:cNvSpPr>
          <p:nvPr>
            <p:ph type="ftr" sz="quarter" idx="11"/>
          </p:nvPr>
        </p:nvSpPr>
        <p:spPr/>
        <p:txBody>
          <a:bodyPr/>
          <a:lstStyle/>
          <a:p>
            <a:pPr lvl="0"/>
            <a:endParaRPr lang="en-US"/>
          </a:p>
        </p:txBody>
      </p:sp>
      <p:sp>
        <p:nvSpPr>
          <p:cNvPr id="6" name="Slide Number Placeholder 5"/>
          <p:cNvSpPr>
            <a:spLocks noGrp="1"/>
          </p:cNvSpPr>
          <p:nvPr>
            <p:ph type="sldNum" sz="quarter" idx="12"/>
          </p:nvPr>
        </p:nvSpPr>
        <p:spPr/>
        <p:txBody>
          <a:bodyPr/>
          <a:lstStyle/>
          <a:p>
            <a:pPr lvl="0"/>
            <a:fld id="{A70ECBE7-27AA-49D6-A70A-4EC840D47EC6}" type="slidenum">
              <a:t>‹#›</a:t>
            </a:fld>
            <a:endParaRPr lang="en-US"/>
          </a:p>
        </p:txBody>
      </p:sp>
    </p:spTree>
    <p:extLst>
      <p:ext uri="{BB962C8B-B14F-4D97-AF65-F5344CB8AC3E}">
        <p14:creationId xmlns:p14="http://schemas.microsoft.com/office/powerpoint/2010/main" val="282611014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496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496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lvl="0"/>
            <a:fld id="{DF9217CC-F0DA-4E75-8452-65382A169103}" type="datetime1">
              <a:rPr lang="en-US" smtClean="0"/>
              <a:pPr lvl="0"/>
              <a:t>10/2/2012</a:t>
            </a:fld>
            <a:endParaRPr lang="en-US"/>
          </a:p>
        </p:txBody>
      </p:sp>
      <p:sp>
        <p:nvSpPr>
          <p:cNvPr id="6" name="Footer Placeholder 5"/>
          <p:cNvSpPr>
            <a:spLocks noGrp="1"/>
          </p:cNvSpPr>
          <p:nvPr>
            <p:ph type="ftr" sz="quarter" idx="11"/>
          </p:nvPr>
        </p:nvSpPr>
        <p:spPr/>
        <p:txBody>
          <a:bodyPr/>
          <a:lstStyle/>
          <a:p>
            <a:pPr lvl="0"/>
            <a:endParaRPr lang="en-US"/>
          </a:p>
        </p:txBody>
      </p:sp>
      <p:sp>
        <p:nvSpPr>
          <p:cNvPr id="7" name="Slide Number Placeholder 6"/>
          <p:cNvSpPr>
            <a:spLocks noGrp="1"/>
          </p:cNvSpPr>
          <p:nvPr>
            <p:ph type="sldNum" sz="quarter" idx="12"/>
          </p:nvPr>
        </p:nvSpPr>
        <p:spPr/>
        <p:txBody>
          <a:bodyPr/>
          <a:lstStyle/>
          <a:p>
            <a:pPr lvl="0"/>
            <a:fld id="{7D236E1E-72F1-47B5-9771-AAD7AA9314AC}" type="slidenum">
              <a:t>‹#›</a:t>
            </a:fld>
            <a:endParaRPr lang="en-US"/>
          </a:p>
        </p:txBody>
      </p:sp>
    </p:spTree>
    <p:extLst>
      <p:ext uri="{BB962C8B-B14F-4D97-AF65-F5344CB8AC3E}">
        <p14:creationId xmlns:p14="http://schemas.microsoft.com/office/powerpoint/2010/main" val="85875589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lvl="0"/>
            <a:fld id="{DF9217CC-F0DA-4E75-8452-65382A169103}" type="datetime1">
              <a:rPr lang="en-US" smtClean="0"/>
              <a:pPr lvl="0"/>
              <a:t>10/2/2012</a:t>
            </a:fld>
            <a:endParaRPr lang="en-US"/>
          </a:p>
        </p:txBody>
      </p:sp>
      <p:sp>
        <p:nvSpPr>
          <p:cNvPr id="8" name="Footer Placeholder 7"/>
          <p:cNvSpPr>
            <a:spLocks noGrp="1"/>
          </p:cNvSpPr>
          <p:nvPr>
            <p:ph type="ftr" sz="quarter" idx="11"/>
          </p:nvPr>
        </p:nvSpPr>
        <p:spPr/>
        <p:txBody>
          <a:bodyPr/>
          <a:lstStyle/>
          <a:p>
            <a:pPr lvl="0"/>
            <a:endParaRPr lang="en-US"/>
          </a:p>
        </p:txBody>
      </p:sp>
      <p:sp>
        <p:nvSpPr>
          <p:cNvPr id="9" name="Slide Number Placeholder 8"/>
          <p:cNvSpPr>
            <a:spLocks noGrp="1"/>
          </p:cNvSpPr>
          <p:nvPr>
            <p:ph type="sldNum" sz="quarter" idx="12"/>
          </p:nvPr>
        </p:nvSpPr>
        <p:spPr/>
        <p:txBody>
          <a:bodyPr/>
          <a:lstStyle/>
          <a:p>
            <a:pPr lvl="0"/>
            <a:fld id="{996D9BE9-C47C-473C-8764-0FBFBB5D9DC9}" type="slidenum">
              <a:t>‹#›</a:t>
            </a:fld>
            <a:endParaRPr lang="en-US"/>
          </a:p>
        </p:txBody>
      </p:sp>
    </p:spTree>
    <p:extLst>
      <p:ext uri="{BB962C8B-B14F-4D97-AF65-F5344CB8AC3E}">
        <p14:creationId xmlns:p14="http://schemas.microsoft.com/office/powerpoint/2010/main" val="384367773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lvl="0"/>
            <a:fld id="{DF9217CC-F0DA-4E75-8452-65382A169103}" type="datetime1">
              <a:rPr lang="en-US" smtClean="0"/>
              <a:pPr lvl="0"/>
              <a:t>10/2/2012</a:t>
            </a:fld>
            <a:endParaRPr lang="en-US"/>
          </a:p>
        </p:txBody>
      </p:sp>
      <p:sp>
        <p:nvSpPr>
          <p:cNvPr id="4" name="Footer Placeholder 3"/>
          <p:cNvSpPr>
            <a:spLocks noGrp="1"/>
          </p:cNvSpPr>
          <p:nvPr>
            <p:ph type="ftr" sz="quarter" idx="11"/>
          </p:nvPr>
        </p:nvSpPr>
        <p:spPr/>
        <p:txBody>
          <a:bodyPr/>
          <a:lstStyle/>
          <a:p>
            <a:pPr lvl="0"/>
            <a:endParaRPr lang="en-US"/>
          </a:p>
        </p:txBody>
      </p:sp>
      <p:sp>
        <p:nvSpPr>
          <p:cNvPr id="5" name="Slide Number Placeholder 4"/>
          <p:cNvSpPr>
            <a:spLocks noGrp="1"/>
          </p:cNvSpPr>
          <p:nvPr>
            <p:ph type="sldNum" sz="quarter" idx="12"/>
          </p:nvPr>
        </p:nvSpPr>
        <p:spPr/>
        <p:txBody>
          <a:bodyPr/>
          <a:lstStyle/>
          <a:p>
            <a:pPr lvl="0"/>
            <a:fld id="{B0993FB8-34CD-437B-9366-B4B55BFA5127}" type="slidenum">
              <a:t>‹#›</a:t>
            </a:fld>
            <a:endParaRPr lang="en-US"/>
          </a:p>
        </p:txBody>
      </p:sp>
    </p:spTree>
    <p:extLst>
      <p:ext uri="{BB962C8B-B14F-4D97-AF65-F5344CB8AC3E}">
        <p14:creationId xmlns:p14="http://schemas.microsoft.com/office/powerpoint/2010/main" val="337186225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lvl="0"/>
            <a:fld id="{DF9217CC-F0DA-4E75-8452-65382A169103}" type="datetime1">
              <a:rPr lang="en-US" smtClean="0"/>
              <a:pPr lvl="0"/>
              <a:t>10/2/2012</a:t>
            </a:fld>
            <a:endParaRPr lang="en-US"/>
          </a:p>
        </p:txBody>
      </p:sp>
      <p:sp>
        <p:nvSpPr>
          <p:cNvPr id="3" name="Footer Placeholder 2"/>
          <p:cNvSpPr>
            <a:spLocks noGrp="1"/>
          </p:cNvSpPr>
          <p:nvPr>
            <p:ph type="ftr" sz="quarter" idx="11"/>
          </p:nvPr>
        </p:nvSpPr>
        <p:spPr/>
        <p:txBody>
          <a:bodyPr/>
          <a:lstStyle/>
          <a:p>
            <a:pPr lvl="0"/>
            <a:endParaRPr lang="en-US"/>
          </a:p>
        </p:txBody>
      </p:sp>
      <p:sp>
        <p:nvSpPr>
          <p:cNvPr id="4" name="Slide Number Placeholder 3"/>
          <p:cNvSpPr>
            <a:spLocks noGrp="1"/>
          </p:cNvSpPr>
          <p:nvPr>
            <p:ph type="sldNum" sz="quarter" idx="12"/>
          </p:nvPr>
        </p:nvSpPr>
        <p:spPr/>
        <p:txBody>
          <a:bodyPr/>
          <a:lstStyle/>
          <a:p>
            <a:pPr lvl="0"/>
            <a:fld id="{97CDBC07-0B04-4721-8ACA-7D13DB04E1A2}" type="slidenum">
              <a:t>‹#›</a:t>
            </a:fld>
            <a:endParaRPr lang="en-US"/>
          </a:p>
        </p:txBody>
      </p:sp>
    </p:spTree>
    <p:extLst>
      <p:ext uri="{BB962C8B-B14F-4D97-AF65-F5344CB8AC3E}">
        <p14:creationId xmlns:p14="http://schemas.microsoft.com/office/powerpoint/2010/main" val="124849176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lvl="0"/>
            <a:fld id="{DF9217CC-F0DA-4E75-8452-65382A169103}" type="datetime1">
              <a:rPr lang="en-US" smtClean="0"/>
              <a:pPr lvl="0"/>
              <a:t>10/2/2012</a:t>
            </a:fld>
            <a:endParaRPr lang="en-US"/>
          </a:p>
        </p:txBody>
      </p:sp>
      <p:sp>
        <p:nvSpPr>
          <p:cNvPr id="6" name="Footer Placeholder 5"/>
          <p:cNvSpPr>
            <a:spLocks noGrp="1"/>
          </p:cNvSpPr>
          <p:nvPr>
            <p:ph type="ftr" sz="quarter" idx="11"/>
          </p:nvPr>
        </p:nvSpPr>
        <p:spPr/>
        <p:txBody>
          <a:bodyPr/>
          <a:lstStyle/>
          <a:p>
            <a:pPr lvl="0"/>
            <a:endParaRPr lang="en-US"/>
          </a:p>
        </p:txBody>
      </p:sp>
      <p:sp>
        <p:nvSpPr>
          <p:cNvPr id="7" name="Slide Number Placeholder 6"/>
          <p:cNvSpPr>
            <a:spLocks noGrp="1"/>
          </p:cNvSpPr>
          <p:nvPr>
            <p:ph type="sldNum" sz="quarter" idx="12"/>
          </p:nvPr>
        </p:nvSpPr>
        <p:spPr/>
        <p:txBody>
          <a:bodyPr/>
          <a:lstStyle/>
          <a:p>
            <a:pPr lvl="0"/>
            <a:fld id="{7F813996-809E-49F5-84F5-23B8117C9205}" type="slidenum">
              <a:t>‹#›</a:t>
            </a:fld>
            <a:endParaRPr lang="en-US"/>
          </a:p>
        </p:txBody>
      </p:sp>
    </p:spTree>
    <p:extLst>
      <p:ext uri="{BB962C8B-B14F-4D97-AF65-F5344CB8AC3E}">
        <p14:creationId xmlns:p14="http://schemas.microsoft.com/office/powerpoint/2010/main" val="390384260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lvl="0"/>
            <a:fld id="{DF9217CC-F0DA-4E75-8452-65382A169103}" type="datetime1">
              <a:rPr lang="en-US" smtClean="0"/>
              <a:pPr lvl="0"/>
              <a:t>10/2/2012</a:t>
            </a:fld>
            <a:endParaRPr lang="en-US"/>
          </a:p>
        </p:txBody>
      </p:sp>
      <p:sp>
        <p:nvSpPr>
          <p:cNvPr id="6" name="Footer Placeholder 5"/>
          <p:cNvSpPr>
            <a:spLocks noGrp="1"/>
          </p:cNvSpPr>
          <p:nvPr>
            <p:ph type="ftr" sz="quarter" idx="11"/>
          </p:nvPr>
        </p:nvSpPr>
        <p:spPr/>
        <p:txBody>
          <a:bodyPr/>
          <a:lstStyle/>
          <a:p>
            <a:pPr lvl="0"/>
            <a:endParaRPr lang="en-US"/>
          </a:p>
        </p:txBody>
      </p:sp>
      <p:sp>
        <p:nvSpPr>
          <p:cNvPr id="7" name="Slide Number Placeholder 6"/>
          <p:cNvSpPr>
            <a:spLocks noGrp="1"/>
          </p:cNvSpPr>
          <p:nvPr>
            <p:ph type="sldNum" sz="quarter" idx="12"/>
          </p:nvPr>
        </p:nvSpPr>
        <p:spPr/>
        <p:txBody>
          <a:bodyPr/>
          <a:lstStyle/>
          <a:p>
            <a:pPr lvl="0"/>
            <a:fld id="{6B9014E6-2CA3-49AE-8E25-2BAA49376C15}" type="slidenum">
              <a:t>‹#›</a:t>
            </a:fld>
            <a:endParaRPr lang="en-US"/>
          </a:p>
        </p:txBody>
      </p:sp>
    </p:spTree>
    <p:extLst>
      <p:ext uri="{BB962C8B-B14F-4D97-AF65-F5344CB8AC3E}">
        <p14:creationId xmlns:p14="http://schemas.microsoft.com/office/powerpoint/2010/main" val="243459184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3D4A8"/>
            </a:gs>
            <a:gs pos="25000">
              <a:srgbClr val="21D6E0"/>
            </a:gs>
            <a:gs pos="75000">
              <a:srgbClr val="0087E6"/>
            </a:gs>
            <a:gs pos="100000">
              <a:srgbClr val="005CBF"/>
            </a:gs>
          </a:gsLst>
          <a:lin ang="8100000" scaled="1"/>
          <a:tileRect/>
        </a:gradFill>
        <a:effectLst/>
      </p:bgPr>
    </p:bg>
    <p:spTree>
      <p:nvGrpSpPr>
        <p:cNvPr id="1" name=""/>
        <p:cNvGrpSpPr/>
        <p:nvPr/>
      </p:nvGrpSpPr>
      <p:grpSpPr>
        <a:xfrm>
          <a:off x="0" y="0"/>
          <a:ext cx="0" cy="0"/>
          <a:chOff x="0" y="0"/>
          <a:chExt cx="0" cy="0"/>
        </a:xfrm>
      </p:grpSpPr>
      <p:sp>
        <p:nvSpPr>
          <p:cNvPr id="2" name="Title 1"/>
          <p:cNvSpPr txBox="1">
            <a:spLocks noGrp="1"/>
          </p:cNvSpPr>
          <p:nvPr>
            <p:ph type="title"/>
          </p:nvPr>
        </p:nvSpPr>
        <p:spPr>
          <a:xfrm>
            <a:off x="685799" y="2130480"/>
            <a:ext cx="7772039" cy="1469520"/>
          </a:xfrm>
          <a:prstGeom prst="rect">
            <a:avLst/>
          </a:prstGeom>
          <a:noFill/>
          <a:ln>
            <a:noFill/>
          </a:ln>
        </p:spPr>
        <p:txBody>
          <a:bodyPr wrap="square" lIns="90000" tIns="45000" rIns="90000" bIns="45000" anchor="ct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r>
              <a:rPr lang="en-US"/>
              <a:t>Click to edit the title text formatClick to edit Master title style</a:t>
            </a:r>
          </a:p>
        </p:txBody>
      </p:sp>
      <p:sp>
        <p:nvSpPr>
          <p:cNvPr id="3" name="Subtitle 2"/>
          <p:cNvSpPr/>
          <p:nvPr/>
        </p:nvSpPr>
        <p:spPr>
          <a:xfrm>
            <a:off x="1371599" y="3886200"/>
            <a:ext cx="6400440" cy="17521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compatLnSpc="0"/>
          <a:lstStyle/>
          <a:p>
            <a:pPr marL="0" marR="0" lvl="0" indent="0" algn="l" rtl="0" hangingPunct="1">
              <a:lnSpc>
                <a:spcPct val="100000"/>
              </a:lnSpc>
              <a:spcBef>
                <a:spcPts val="0"/>
              </a:spcBef>
              <a:spcAft>
                <a:spcPts val="0"/>
              </a:spcAft>
              <a:buNone/>
              <a:tabLst/>
              <a:defRPr sz="1800"/>
            </a:pPr>
            <a:r>
              <a:rPr lang="en-US" sz="1800" b="0" i="0" u="none" strike="noStrike" kern="1200">
                <a:ln>
                  <a:noFill/>
                </a:ln>
                <a:solidFill>
                  <a:srgbClr val="8B8B8B"/>
                </a:solidFill>
                <a:latin typeface="Calibri" pitchFamily="18"/>
                <a:ea typeface="SimSun" pitchFamily="2"/>
                <a:cs typeface="Tahoma" pitchFamily="2"/>
              </a:rPr>
              <a:t>Click to edit Master subtitle style</a:t>
            </a:r>
          </a:p>
        </p:txBody>
      </p:sp>
      <p:sp>
        <p:nvSpPr>
          <p:cNvPr id="4" name="Date Placeholder 3"/>
          <p:cNvSpPr txBox="1">
            <a:spLocks noGrp="1"/>
          </p:cNvSpPr>
          <p:nvPr>
            <p:ph type="dt" sz="half" idx="2"/>
          </p:nvPr>
        </p:nvSpPr>
        <p:spPr>
          <a:xfrm>
            <a:off x="457200" y="6356520"/>
            <a:ext cx="2133360" cy="364679"/>
          </a:xfrm>
          <a:prstGeom prst="rect">
            <a:avLst/>
          </a:prstGeom>
          <a:noFill/>
          <a:ln>
            <a:noFill/>
          </a:ln>
        </p:spPr>
        <p:txBody>
          <a:bodyPr wrap="square" lIns="90000" tIns="45000" rIns="90000" bIns="45000"/>
          <a:lstStyle>
            <a:lvl1pPr marL="0" marR="0" lvl="0" indent="0" algn="l" rtl="0" hangingPunct="1">
              <a:spcBef>
                <a:spcPts val="0"/>
              </a:spcBef>
              <a:spcAft>
                <a:spcPts val="0"/>
              </a:spcAft>
              <a:buNone/>
              <a:tabLst/>
              <a:defRPr lang="en-US" sz="1800" b="0" i="0" u="none" strike="noStrike" kern="1200">
                <a:solidFill>
                  <a:srgbClr val="000000"/>
                </a:solidFill>
                <a:latin typeface="Calibri" pitchFamily="18"/>
                <a:ea typeface="Lucida Sans Unicode" pitchFamily="2"/>
                <a:cs typeface="Tahoma" pitchFamily="2"/>
              </a:defRPr>
            </a:lvl1pPr>
          </a:lstStyle>
          <a:p>
            <a:pPr lvl="0"/>
            <a:fld id="{DF9217CC-F0DA-4E75-8452-65382A169103}" type="datetime1">
              <a:rPr lang="en-US"/>
              <a:pPr lvl="0"/>
              <a:t>2012/10/2</a:t>
            </a:fld>
            <a:endParaRPr lang="en-US"/>
          </a:p>
        </p:txBody>
      </p:sp>
      <p:sp>
        <p:nvSpPr>
          <p:cNvPr id="5" name="Footer Placeholder 4"/>
          <p:cNvSpPr txBox="1">
            <a:spLocks noGrp="1"/>
          </p:cNvSpPr>
          <p:nvPr>
            <p:ph type="ftr" sz="quarter" idx="3"/>
          </p:nvPr>
        </p:nvSpPr>
        <p:spPr>
          <a:xfrm>
            <a:off x="3124079" y="6356520"/>
            <a:ext cx="2895120" cy="364679"/>
          </a:xfrm>
          <a:prstGeom prst="rect">
            <a:avLst/>
          </a:prstGeom>
          <a:noFill/>
          <a:ln>
            <a:noFill/>
          </a:ln>
        </p:spPr>
        <p:txBody>
          <a:bodyPr wrap="square" lIns="90000" tIns="45000" rIns="90000" bIns="45000"/>
          <a:lstStyle>
            <a:lvl1pPr lvl="0" rtl="0" hangingPunct="0">
              <a:buNone/>
              <a:tabLst/>
              <a:defRPr lang="en-US" sz="2400" kern="1200">
                <a:latin typeface="Times New Roman" pitchFamily="18"/>
                <a:ea typeface="Lucida Sans Unicode" pitchFamily="2"/>
                <a:cs typeface="Tahoma" pitchFamily="2"/>
              </a:defRPr>
            </a:lvl1pPr>
          </a:lstStyle>
          <a:p>
            <a:pPr lvl="0"/>
            <a:endParaRPr lang="en-US"/>
          </a:p>
        </p:txBody>
      </p:sp>
      <p:sp>
        <p:nvSpPr>
          <p:cNvPr id="6" name="Slide Number Placeholder 5"/>
          <p:cNvSpPr txBox="1">
            <a:spLocks noGrp="1"/>
          </p:cNvSpPr>
          <p:nvPr>
            <p:ph type="sldNum" sz="quarter" idx="4"/>
          </p:nvPr>
        </p:nvSpPr>
        <p:spPr>
          <a:xfrm>
            <a:off x="6553080" y="6356520"/>
            <a:ext cx="2133360" cy="364679"/>
          </a:xfrm>
          <a:prstGeom prst="rect">
            <a:avLst/>
          </a:prstGeom>
          <a:noFill/>
          <a:ln>
            <a:noFill/>
          </a:ln>
        </p:spPr>
        <p:txBody>
          <a:bodyPr wrap="square" lIns="90000" tIns="45000" rIns="90000" bIns="45000"/>
          <a:lstStyle>
            <a:lvl1pPr marL="0" marR="0" lvl="0" indent="0" algn="l" rtl="0" hangingPunct="1">
              <a:spcBef>
                <a:spcPts val="0"/>
              </a:spcBef>
              <a:spcAft>
                <a:spcPts val="0"/>
              </a:spcAft>
              <a:buNone/>
              <a:tabLst/>
              <a:defRPr lang="en-US" sz="1800" b="0" i="0" u="none" strike="noStrike" kern="1200">
                <a:solidFill>
                  <a:srgbClr val="000000"/>
                </a:solidFill>
                <a:latin typeface="Calibri" pitchFamily="18"/>
                <a:ea typeface="Lucida Sans Unicode" pitchFamily="2"/>
                <a:cs typeface="Tahoma" pitchFamily="2"/>
              </a:defRPr>
            </a:lvl1pPr>
          </a:lstStyle>
          <a:p>
            <a:pPr lvl="0"/>
            <a:fld id="{C2A6DFEB-99AB-4389-984B-67B1CAE1515F}" type="slidenum">
              <a:t>‹#›</a:t>
            </a:fld>
            <a:endParaRPr lang="en-US"/>
          </a:p>
        </p:txBody>
      </p:sp>
      <p:sp>
        <p:nvSpPr>
          <p:cNvPr id="7" name="Text Placeholder 6"/>
          <p:cNvSpPr txBox="1">
            <a:spLocks noGrp="1"/>
          </p:cNvSpPr>
          <p:nvPr>
            <p:ph type="body" idx="1"/>
          </p:nvPr>
        </p:nvSpPr>
        <p:spPr>
          <a:xfrm>
            <a:off x="457200" y="1604520"/>
            <a:ext cx="8229240" cy="4525920"/>
          </a:xfrm>
          <a:prstGeom prst="rect">
            <a:avLst/>
          </a:prstGeom>
          <a:noFill/>
          <a:ln>
            <a:noFill/>
          </a:ln>
        </p:spPr>
        <p:txBody>
          <a:bodyPr lIns="0" tIns="0" rIns="0" bIns="0"/>
          <a:lstStyle>
            <a:defPPr marL="432000" lvl="0" indent="-324000" algn="l" hangingPunct="1">
              <a:spcBef>
                <a:spcPts val="0"/>
              </a:spcBef>
              <a:spcAft>
                <a:spcPts val="1417"/>
              </a:spcAft>
              <a:buSzPct val="45000"/>
              <a:buFont typeface="StarSymbol"/>
              <a:buNone/>
              <a:defRPr lang="en-US" sz="3200" b="0" i="0" u="none" strike="noStrike" kern="1200">
                <a:ln>
                  <a:noFill/>
                </a:ln>
                <a:solidFill>
                  <a:srgbClr val="000000"/>
                </a:solidFill>
                <a:latin typeface="Calibri"/>
                <a:ea typeface="SimSun" pitchFamily="2"/>
                <a:cs typeface="Tahoma" pitchFamily="2"/>
              </a:defRPr>
            </a:defPPr>
            <a:lvl1pPr marL="432000" lvl="0" indent="-324000" algn="l" hangingPunct="1">
              <a:spcBef>
                <a:spcPts val="0"/>
              </a:spcBef>
              <a:spcAft>
                <a:spcPts val="1417"/>
              </a:spcAft>
              <a:buSzPct val="45000"/>
              <a:buFont typeface="StarSymbol"/>
              <a:buChar char="●"/>
              <a:defRPr lang="en-US" sz="3200" b="0" i="0" u="none" strike="noStrike" kern="1200">
                <a:ln>
                  <a:noFill/>
                </a:ln>
                <a:solidFill>
                  <a:srgbClr val="000000"/>
                </a:solidFill>
                <a:latin typeface="Calibri"/>
                <a:ea typeface="SimSun" pitchFamily="2"/>
                <a:cs typeface="Tahoma" pitchFamily="2"/>
              </a:defRPr>
            </a:lvl1pPr>
            <a:lvl2pPr marL="864000" lvl="1" indent="-324000" algn="l" hangingPunct="1">
              <a:spcBef>
                <a:spcPts val="0"/>
              </a:spcBef>
              <a:spcAft>
                <a:spcPts val="1134"/>
              </a:spcAft>
              <a:buSzPct val="45000"/>
              <a:buFont typeface="StarSymbol"/>
              <a:buChar char="●"/>
              <a:defRPr lang="en-US" sz="2400" b="0" i="0" u="none" strike="noStrike" kern="1200">
                <a:ln>
                  <a:noFill/>
                </a:ln>
                <a:solidFill>
                  <a:srgbClr val="000000"/>
                </a:solidFill>
                <a:latin typeface="Calibri"/>
                <a:ea typeface="SimSun" pitchFamily="2"/>
                <a:cs typeface="Tahoma" pitchFamily="2"/>
              </a:defRPr>
            </a:lvl2pPr>
            <a:lvl3pPr marL="1295999" lvl="2" indent="-288000" algn="l" hangingPunct="1">
              <a:spcBef>
                <a:spcPts val="0"/>
              </a:spcBef>
              <a:spcAft>
                <a:spcPts val="850"/>
              </a:spcAft>
              <a:buSzPct val="75000"/>
              <a:buFont typeface="StarSymbol"/>
              <a:buChar char="–"/>
              <a:defRPr lang="en-US" sz="2000" b="0" i="0" u="none" strike="noStrike" kern="1200">
                <a:ln>
                  <a:noFill/>
                </a:ln>
                <a:solidFill>
                  <a:srgbClr val="000000"/>
                </a:solidFill>
                <a:latin typeface="Calibri"/>
                <a:ea typeface="SimSun" pitchFamily="2"/>
                <a:cs typeface="Tahoma" pitchFamily="2"/>
              </a:defRPr>
            </a:lvl3pPr>
            <a:lvl4pPr marL="1728000" lvl="3" indent="-216000" algn="l" hangingPunct="1">
              <a:spcBef>
                <a:spcPts val="0"/>
              </a:spcBef>
              <a:spcAft>
                <a:spcPts val="567"/>
              </a:spcAft>
              <a:buSzPct val="45000"/>
              <a:buFont typeface="StarSymbol"/>
              <a:buChar char="●"/>
              <a:defRPr lang="en-US" sz="2000" b="0" i="0" u="none" strike="noStrike" kern="1200">
                <a:ln>
                  <a:noFill/>
                </a:ln>
                <a:solidFill>
                  <a:srgbClr val="000000"/>
                </a:solidFill>
                <a:latin typeface="Calibri"/>
                <a:ea typeface="SimSun" pitchFamily="2"/>
                <a:cs typeface="Tahoma" pitchFamily="2"/>
              </a:defRPr>
            </a:lvl4pPr>
            <a:lvl5pPr marL="2160000" lvl="4" indent="-216000" algn="l" hangingPunct="1">
              <a:spcBef>
                <a:spcPts val="0"/>
              </a:spcBef>
              <a:spcAft>
                <a:spcPts val="283"/>
              </a:spcAft>
              <a:buSzPct val="75000"/>
              <a:buFont typeface="StarSymbol"/>
              <a:buChar char="–"/>
              <a:defRPr lang="en-US" sz="2000" b="0" i="0" u="none" strike="noStrike" kern="1200">
                <a:ln>
                  <a:noFill/>
                </a:ln>
                <a:solidFill>
                  <a:srgbClr val="000000"/>
                </a:solidFill>
                <a:latin typeface="Calibri"/>
                <a:ea typeface="SimSun" pitchFamily="2"/>
                <a:cs typeface="Tahoma" pitchFamily="2"/>
              </a:defRPr>
            </a:lvl5pPr>
            <a:lvl6pPr marL="2592000" lvl="5" indent="-216000" algn="l" hangingPunct="1">
              <a:spcBef>
                <a:spcPts val="0"/>
              </a:spcBef>
              <a:spcAft>
                <a:spcPts val="283"/>
              </a:spcAft>
              <a:buSzPct val="45000"/>
              <a:buFont typeface="StarSymbol"/>
              <a:buChar char="●"/>
              <a:defRPr lang="en-US" sz="2000" b="0" i="0" u="none" strike="noStrike" kern="1200">
                <a:ln>
                  <a:noFill/>
                </a:ln>
                <a:solidFill>
                  <a:srgbClr val="000000"/>
                </a:solidFill>
                <a:latin typeface="Calibri"/>
                <a:ea typeface="SimSun" pitchFamily="2"/>
                <a:cs typeface="Tahoma" pitchFamily="2"/>
              </a:defRPr>
            </a:lvl6pPr>
            <a:lvl7pPr marL="3024000" lvl="6" indent="-216000" algn="l" hangingPunct="1">
              <a:spcBef>
                <a:spcPts val="0"/>
              </a:spcBef>
              <a:spcAft>
                <a:spcPts val="283"/>
              </a:spcAft>
              <a:buSzPct val="45000"/>
              <a:buFont typeface="StarSymbol"/>
              <a:buChar char="●"/>
              <a:defRPr lang="en-US" sz="2000" b="0" i="0" u="none" strike="noStrike" kern="1200">
                <a:ln>
                  <a:noFill/>
                </a:ln>
                <a:solidFill>
                  <a:srgbClr val="000000"/>
                </a:solidFill>
                <a:latin typeface="Calibri"/>
                <a:ea typeface="SimSun" pitchFamily="2"/>
                <a:cs typeface="Tahoma" pitchFamily="2"/>
              </a:defRPr>
            </a:lvl7pPr>
            <a:lvl8pPr marL="3456000" lvl="7" indent="-216000" algn="l" hangingPunct="1">
              <a:spcBef>
                <a:spcPts val="0"/>
              </a:spcBef>
              <a:spcAft>
                <a:spcPts val="283"/>
              </a:spcAft>
              <a:buSzPct val="45000"/>
              <a:buFont typeface="StarSymbol"/>
              <a:buChar char="●"/>
              <a:defRPr lang="en-US" sz="2000" b="0" i="0" u="none" strike="noStrike" kern="1200">
                <a:ln>
                  <a:noFill/>
                </a:ln>
                <a:solidFill>
                  <a:srgbClr val="000000"/>
                </a:solidFill>
                <a:latin typeface="Calibri"/>
                <a:ea typeface="SimSun" pitchFamily="2"/>
                <a:cs typeface="Tahoma" pitchFamily="2"/>
              </a:defRPr>
            </a:lvl8pPr>
            <a:lvl9pPr marL="3887999" lvl="8" indent="-216000" algn="l" hangingPunct="1">
              <a:spcBef>
                <a:spcPts val="0"/>
              </a:spcBef>
              <a:spcAft>
                <a:spcPts val="283"/>
              </a:spcAft>
              <a:buSzPct val="45000"/>
              <a:buFont typeface="StarSymbol"/>
              <a:buChar char="●"/>
              <a:defRPr lang="en-US" sz="2000" b="0" i="0" u="none" strike="noStrike" kern="1200">
                <a:ln>
                  <a:noFill/>
                </a:ln>
                <a:solidFill>
                  <a:srgbClr val="000000"/>
                </a:solidFill>
                <a:latin typeface="Calibri"/>
                <a:ea typeface="SimSun" pitchFamily="2"/>
                <a:cs typeface="Tahoma" pitchFamily="2"/>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2000"/>
    </mc:Choice>
    <mc:Fallback>
      <p:transition spd="slow"/>
    </mc:Fallback>
  </mc:AlternateContent>
  <p:txStyles>
    <p:titleStyle>
      <a:lvl1pPr marL="0" marR="0" lvl="0" indent="0" algn="ctr" rtl="0" hangingPunct="1">
        <a:spcBef>
          <a:spcPts val="0"/>
        </a:spcBef>
        <a:spcAft>
          <a:spcPts val="0"/>
        </a:spcAft>
        <a:buNone/>
        <a:tabLst/>
        <a:defRPr lang="en-US" sz="4400" b="0" i="0" u="none" strike="noStrike" kern="1200">
          <a:ln>
            <a:noFill/>
          </a:ln>
          <a:solidFill>
            <a:srgbClr val="000000"/>
          </a:solidFill>
          <a:latin typeface="Calibri" pitchFamily="18"/>
          <a:ea typeface="SimSun" pitchFamily="2"/>
          <a:cs typeface="Tahoma" pitchFamily="2"/>
        </a:defRPr>
      </a:lvl1pPr>
    </p:titleStyle>
    <p:bodyStyle>
      <a:lvl1pPr algn="l" rtl="0" hangingPunct="1">
        <a:spcBef>
          <a:spcPts val="0"/>
        </a:spcBef>
        <a:spcAft>
          <a:spcPts val="1417"/>
        </a:spcAft>
        <a:tabLst/>
        <a:defRPr lang="en-US" sz="3200" b="0" i="0" u="none" strike="noStrike" kern="1200">
          <a:ln>
            <a:noFill/>
          </a:ln>
          <a:solidFill>
            <a:srgbClr val="000000"/>
          </a:solidFill>
          <a:latin typeface="Calibri" pitchFamily="18"/>
          <a:ea typeface="SimSun" pitchFamily="2"/>
          <a:cs typeface="Tahoma" pitchFamily="2"/>
        </a:defRPr>
      </a:lvl1pPr>
    </p:bodyStyle>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3D4A8"/>
            </a:gs>
            <a:gs pos="25000">
              <a:srgbClr val="21D6E0"/>
            </a:gs>
            <a:gs pos="75000">
              <a:srgbClr val="0087E6"/>
            </a:gs>
            <a:gs pos="100000">
              <a:srgbClr val="005CBF"/>
            </a:gs>
          </a:gsLst>
          <a:lin ang="8100000" scaled="1"/>
          <a:tileRect/>
        </a:gradFill>
        <a:effectLst/>
      </p:bgPr>
    </p:bg>
    <p:spTree>
      <p:nvGrpSpPr>
        <p:cNvPr id="1" name=""/>
        <p:cNvGrpSpPr/>
        <p:nvPr/>
      </p:nvGrpSpPr>
      <p:grpSpPr>
        <a:xfrm>
          <a:off x="0" y="0"/>
          <a:ext cx="0" cy="0"/>
          <a:chOff x="0" y="0"/>
          <a:chExt cx="0" cy="0"/>
        </a:xfrm>
      </p:grpSpPr>
      <p:sp>
        <p:nvSpPr>
          <p:cNvPr id="2" name="Title 1"/>
          <p:cNvSpPr txBox="1">
            <a:spLocks noGrp="1"/>
          </p:cNvSpPr>
          <p:nvPr>
            <p:ph type="title"/>
          </p:nvPr>
        </p:nvSpPr>
        <p:spPr>
          <a:xfrm>
            <a:off x="457200" y="274680"/>
            <a:ext cx="8229240" cy="1142640"/>
          </a:xfrm>
          <a:prstGeom prst="rect">
            <a:avLst/>
          </a:prstGeom>
          <a:noFill/>
          <a:ln>
            <a:noFill/>
          </a:ln>
        </p:spPr>
        <p:txBody>
          <a:bodyPr wrap="square" lIns="90000" tIns="45000" rIns="90000" bIns="45000" anchor="ct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r>
              <a:rPr lang="en-US"/>
              <a:t>Click to edit the title text formatClick to edit Master title style</a:t>
            </a:r>
          </a:p>
        </p:txBody>
      </p:sp>
      <p:sp>
        <p:nvSpPr>
          <p:cNvPr id="3" name="Date Placeholder 2"/>
          <p:cNvSpPr txBox="1">
            <a:spLocks noGrp="1"/>
          </p:cNvSpPr>
          <p:nvPr>
            <p:ph type="dt" sz="half" idx="2"/>
          </p:nvPr>
        </p:nvSpPr>
        <p:spPr>
          <a:xfrm>
            <a:off x="457200" y="6356520"/>
            <a:ext cx="2133360" cy="364679"/>
          </a:xfrm>
          <a:prstGeom prst="rect">
            <a:avLst/>
          </a:prstGeom>
          <a:noFill/>
          <a:ln>
            <a:noFill/>
          </a:ln>
        </p:spPr>
        <p:txBody>
          <a:bodyPr wrap="square" lIns="90000" tIns="45000" rIns="90000" bIns="45000"/>
          <a:lstStyle>
            <a:lvl1pPr marL="0" marR="0" lvl="0" indent="0" algn="l" rtl="0" hangingPunct="1">
              <a:spcBef>
                <a:spcPts val="0"/>
              </a:spcBef>
              <a:spcAft>
                <a:spcPts val="0"/>
              </a:spcAft>
              <a:buNone/>
              <a:tabLst/>
              <a:defRPr lang="en-US" sz="1800" b="0" i="0" u="none" strike="noStrike" kern="1200">
                <a:solidFill>
                  <a:srgbClr val="000000"/>
                </a:solidFill>
                <a:latin typeface="Calibri" pitchFamily="18"/>
                <a:ea typeface="Lucida Sans Unicode" pitchFamily="2"/>
                <a:cs typeface="Tahoma" pitchFamily="2"/>
              </a:defRPr>
            </a:lvl1pPr>
          </a:lstStyle>
          <a:p>
            <a:pPr lvl="0"/>
            <a:fld id="{7A883A6F-D8E6-4865-825A-F03266AA5374}" type="datetime1">
              <a:rPr lang="en-US"/>
              <a:pPr lvl="0"/>
              <a:t>2012/10/2</a:t>
            </a:fld>
            <a:endParaRPr lang="en-US"/>
          </a:p>
        </p:txBody>
      </p:sp>
      <p:sp>
        <p:nvSpPr>
          <p:cNvPr id="4" name="Footer Placeholder 3"/>
          <p:cNvSpPr txBox="1">
            <a:spLocks noGrp="1"/>
          </p:cNvSpPr>
          <p:nvPr>
            <p:ph type="ftr" sz="quarter" idx="3"/>
          </p:nvPr>
        </p:nvSpPr>
        <p:spPr>
          <a:xfrm>
            <a:off x="3124079" y="6356520"/>
            <a:ext cx="2895120" cy="364679"/>
          </a:xfrm>
          <a:prstGeom prst="rect">
            <a:avLst/>
          </a:prstGeom>
          <a:noFill/>
          <a:ln>
            <a:noFill/>
          </a:ln>
        </p:spPr>
        <p:txBody>
          <a:bodyPr wrap="square" lIns="90000" tIns="45000" rIns="90000" bIns="45000"/>
          <a:lstStyle>
            <a:lvl1pPr lvl="0" rtl="0" hangingPunct="0">
              <a:buNone/>
              <a:tabLst/>
              <a:defRPr lang="en-US" sz="2400" kern="1200">
                <a:latin typeface="Times New Roman" pitchFamily="18"/>
                <a:ea typeface="Lucida Sans Unicode" pitchFamily="2"/>
                <a:cs typeface="Tahoma" pitchFamily="2"/>
              </a:defRPr>
            </a:lvl1pPr>
          </a:lstStyle>
          <a:p>
            <a:pPr lvl="0"/>
            <a:endParaRPr lang="en-US"/>
          </a:p>
        </p:txBody>
      </p:sp>
      <p:sp>
        <p:nvSpPr>
          <p:cNvPr id="5" name="Slide Number Placeholder 4"/>
          <p:cNvSpPr txBox="1">
            <a:spLocks noGrp="1"/>
          </p:cNvSpPr>
          <p:nvPr>
            <p:ph type="sldNum" sz="quarter" idx="4"/>
          </p:nvPr>
        </p:nvSpPr>
        <p:spPr>
          <a:xfrm>
            <a:off x="6553080" y="6356520"/>
            <a:ext cx="2133360" cy="364679"/>
          </a:xfrm>
          <a:prstGeom prst="rect">
            <a:avLst/>
          </a:prstGeom>
          <a:noFill/>
          <a:ln>
            <a:noFill/>
          </a:ln>
        </p:spPr>
        <p:txBody>
          <a:bodyPr wrap="square" lIns="90000" tIns="45000" rIns="90000" bIns="45000"/>
          <a:lstStyle>
            <a:lvl1pPr marL="0" marR="0" lvl="0" indent="0" algn="l" rtl="0" hangingPunct="1">
              <a:spcBef>
                <a:spcPts val="0"/>
              </a:spcBef>
              <a:spcAft>
                <a:spcPts val="0"/>
              </a:spcAft>
              <a:buNone/>
              <a:tabLst/>
              <a:defRPr lang="en-US" sz="1800" b="0" i="0" u="none" strike="noStrike" kern="1200">
                <a:solidFill>
                  <a:srgbClr val="000000"/>
                </a:solidFill>
                <a:latin typeface="Calibri" pitchFamily="18"/>
                <a:ea typeface="Lucida Sans Unicode" pitchFamily="2"/>
                <a:cs typeface="Tahoma" pitchFamily="2"/>
              </a:defRPr>
            </a:lvl1pPr>
          </a:lstStyle>
          <a:p>
            <a:pPr lvl="0"/>
            <a:fld id="{5CF36A8D-1490-4EAF-9684-7514A6F5064C}" type="slidenum">
              <a:t>‹#›</a:t>
            </a:fld>
            <a:endParaRPr lang="en-US"/>
          </a:p>
        </p:txBody>
      </p:sp>
      <p:sp>
        <p:nvSpPr>
          <p:cNvPr id="6" name="Text Placeholder 5"/>
          <p:cNvSpPr txBox="1">
            <a:spLocks noGrp="1"/>
          </p:cNvSpPr>
          <p:nvPr>
            <p:ph type="body" idx="1"/>
          </p:nvPr>
        </p:nvSpPr>
        <p:spPr>
          <a:xfrm>
            <a:off x="457200" y="1604520"/>
            <a:ext cx="8229240" cy="4525920"/>
          </a:xfrm>
          <a:prstGeom prst="rect">
            <a:avLst/>
          </a:prstGeom>
          <a:noFill/>
          <a:ln>
            <a:noFill/>
          </a:ln>
        </p:spPr>
        <p:txBody>
          <a:bodyPr lIns="0" tIns="0" rIns="0" bIns="0"/>
          <a:lstStyle>
            <a:defPPr marL="432000" lvl="0" indent="-324000" algn="l" hangingPunct="1">
              <a:spcBef>
                <a:spcPts val="0"/>
              </a:spcBef>
              <a:spcAft>
                <a:spcPts val="1417"/>
              </a:spcAft>
              <a:buSzPct val="45000"/>
              <a:buFont typeface="StarSymbol"/>
              <a:buNone/>
              <a:defRPr lang="en-US" sz="3200" b="0" i="0" u="none" strike="noStrike" kern="1200">
                <a:ln>
                  <a:noFill/>
                </a:ln>
                <a:solidFill>
                  <a:srgbClr val="000000"/>
                </a:solidFill>
                <a:latin typeface="Calibri"/>
                <a:ea typeface="SimSun" pitchFamily="2"/>
                <a:cs typeface="Tahoma" pitchFamily="2"/>
              </a:defRPr>
            </a:defPPr>
            <a:lvl1pPr marL="432000" lvl="0" indent="-324000" algn="l" hangingPunct="1">
              <a:spcBef>
                <a:spcPts val="0"/>
              </a:spcBef>
              <a:spcAft>
                <a:spcPts val="1417"/>
              </a:spcAft>
              <a:buSzPct val="45000"/>
              <a:buFont typeface="StarSymbol"/>
              <a:buChar char="●"/>
              <a:defRPr lang="en-US" sz="3200" b="0" i="0" u="none" strike="noStrike" kern="1200">
                <a:ln>
                  <a:noFill/>
                </a:ln>
                <a:solidFill>
                  <a:srgbClr val="000000"/>
                </a:solidFill>
                <a:latin typeface="Calibri"/>
                <a:ea typeface="SimSun" pitchFamily="2"/>
                <a:cs typeface="Tahoma" pitchFamily="2"/>
              </a:defRPr>
            </a:lvl1pPr>
            <a:lvl2pPr marL="864000" lvl="1" indent="-324000" algn="l" hangingPunct="1">
              <a:spcBef>
                <a:spcPts val="0"/>
              </a:spcBef>
              <a:spcAft>
                <a:spcPts val="1134"/>
              </a:spcAft>
              <a:buSzPct val="45000"/>
              <a:buFont typeface="StarSymbol"/>
              <a:buChar char="●"/>
              <a:defRPr lang="en-US" sz="2400" b="0" i="0" u="none" strike="noStrike" kern="1200">
                <a:ln>
                  <a:noFill/>
                </a:ln>
                <a:solidFill>
                  <a:srgbClr val="000000"/>
                </a:solidFill>
                <a:latin typeface="Calibri"/>
                <a:ea typeface="SimSun" pitchFamily="2"/>
                <a:cs typeface="Tahoma" pitchFamily="2"/>
              </a:defRPr>
            </a:lvl2pPr>
            <a:lvl3pPr marL="1295999" lvl="2" indent="-288000" algn="l" hangingPunct="1">
              <a:spcBef>
                <a:spcPts val="0"/>
              </a:spcBef>
              <a:spcAft>
                <a:spcPts val="850"/>
              </a:spcAft>
              <a:buSzPct val="75000"/>
              <a:buFont typeface="StarSymbol"/>
              <a:buChar char="–"/>
              <a:defRPr lang="en-US" sz="2000" b="0" i="0" u="none" strike="noStrike" kern="1200">
                <a:ln>
                  <a:noFill/>
                </a:ln>
                <a:solidFill>
                  <a:srgbClr val="000000"/>
                </a:solidFill>
                <a:latin typeface="Calibri"/>
                <a:ea typeface="SimSun" pitchFamily="2"/>
                <a:cs typeface="Tahoma" pitchFamily="2"/>
              </a:defRPr>
            </a:lvl3pPr>
            <a:lvl4pPr marL="1728000" lvl="3" indent="-216000" algn="l" hangingPunct="1">
              <a:spcBef>
                <a:spcPts val="0"/>
              </a:spcBef>
              <a:spcAft>
                <a:spcPts val="567"/>
              </a:spcAft>
              <a:buSzPct val="45000"/>
              <a:buFont typeface="StarSymbol"/>
              <a:buChar char="●"/>
              <a:defRPr lang="en-US" sz="2000" b="0" i="0" u="none" strike="noStrike" kern="1200">
                <a:ln>
                  <a:noFill/>
                </a:ln>
                <a:solidFill>
                  <a:srgbClr val="000000"/>
                </a:solidFill>
                <a:latin typeface="Calibri"/>
                <a:ea typeface="SimSun" pitchFamily="2"/>
                <a:cs typeface="Tahoma" pitchFamily="2"/>
              </a:defRPr>
            </a:lvl4pPr>
            <a:lvl5pPr marL="2160000" lvl="4" indent="-216000" algn="l" hangingPunct="1">
              <a:spcBef>
                <a:spcPts val="0"/>
              </a:spcBef>
              <a:spcAft>
                <a:spcPts val="283"/>
              </a:spcAft>
              <a:buSzPct val="75000"/>
              <a:buFont typeface="StarSymbol"/>
              <a:buChar char="–"/>
              <a:defRPr lang="en-US" sz="2000" b="0" i="0" u="none" strike="noStrike" kern="1200">
                <a:ln>
                  <a:noFill/>
                </a:ln>
                <a:solidFill>
                  <a:srgbClr val="000000"/>
                </a:solidFill>
                <a:latin typeface="Calibri"/>
                <a:ea typeface="SimSun" pitchFamily="2"/>
                <a:cs typeface="Tahoma" pitchFamily="2"/>
              </a:defRPr>
            </a:lvl5pPr>
            <a:lvl6pPr marL="2592000" lvl="5" indent="-216000" algn="l" hangingPunct="1">
              <a:spcBef>
                <a:spcPts val="0"/>
              </a:spcBef>
              <a:spcAft>
                <a:spcPts val="283"/>
              </a:spcAft>
              <a:buSzPct val="45000"/>
              <a:buFont typeface="StarSymbol"/>
              <a:buChar char="●"/>
              <a:defRPr lang="en-US" sz="2000" b="0" i="0" u="none" strike="noStrike" kern="1200">
                <a:ln>
                  <a:noFill/>
                </a:ln>
                <a:solidFill>
                  <a:srgbClr val="000000"/>
                </a:solidFill>
                <a:latin typeface="Calibri"/>
                <a:ea typeface="SimSun" pitchFamily="2"/>
                <a:cs typeface="Tahoma" pitchFamily="2"/>
              </a:defRPr>
            </a:lvl6pPr>
            <a:lvl7pPr marL="3024000" lvl="6" indent="-216000" algn="l" hangingPunct="1">
              <a:spcBef>
                <a:spcPts val="0"/>
              </a:spcBef>
              <a:spcAft>
                <a:spcPts val="283"/>
              </a:spcAft>
              <a:buSzPct val="45000"/>
              <a:buFont typeface="StarSymbol"/>
              <a:buChar char="●"/>
              <a:defRPr lang="en-US" sz="2000" b="0" i="0" u="none" strike="noStrike" kern="1200">
                <a:ln>
                  <a:noFill/>
                </a:ln>
                <a:solidFill>
                  <a:srgbClr val="000000"/>
                </a:solidFill>
                <a:latin typeface="Calibri"/>
                <a:ea typeface="SimSun" pitchFamily="2"/>
                <a:cs typeface="Tahoma" pitchFamily="2"/>
              </a:defRPr>
            </a:lvl7pPr>
            <a:lvl8pPr marL="3456000" lvl="7" indent="-216000" algn="l" hangingPunct="1">
              <a:spcBef>
                <a:spcPts val="0"/>
              </a:spcBef>
              <a:spcAft>
                <a:spcPts val="283"/>
              </a:spcAft>
              <a:buSzPct val="45000"/>
              <a:buFont typeface="StarSymbol"/>
              <a:buChar char="●"/>
              <a:defRPr lang="en-US" sz="2000" b="0" i="0" u="none" strike="noStrike" kern="1200">
                <a:ln>
                  <a:noFill/>
                </a:ln>
                <a:solidFill>
                  <a:srgbClr val="000000"/>
                </a:solidFill>
                <a:latin typeface="Calibri"/>
                <a:ea typeface="SimSun" pitchFamily="2"/>
                <a:cs typeface="Tahoma" pitchFamily="2"/>
              </a:defRPr>
            </a:lvl8pPr>
            <a:lvl9pPr marL="3887999" lvl="8" indent="-216000" algn="l" hangingPunct="1">
              <a:spcBef>
                <a:spcPts val="0"/>
              </a:spcBef>
              <a:spcAft>
                <a:spcPts val="283"/>
              </a:spcAft>
              <a:buSzPct val="45000"/>
              <a:buFont typeface="StarSymbol"/>
              <a:buChar char="●"/>
              <a:defRPr lang="en-US" sz="2000" b="0" i="0" u="none" strike="noStrike" kern="1200">
                <a:ln>
                  <a:noFill/>
                </a:ln>
                <a:solidFill>
                  <a:srgbClr val="000000"/>
                </a:solidFill>
                <a:latin typeface="Calibri"/>
                <a:ea typeface="SimSun" pitchFamily="2"/>
                <a:cs typeface="Tahoma" pitchFamily="2"/>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mc:Choice xmlns:p14="http://schemas.microsoft.com/office/powerpoint/2010/main" Requires="p14">
      <p:transition spd="slow" p14:dur="2000"/>
    </mc:Choice>
    <mc:Fallback>
      <p:transition spd="slow"/>
    </mc:Fallback>
  </mc:AlternateContent>
  <p:txStyles>
    <p:titleStyle>
      <a:lvl1pPr marL="0" marR="0" lvl="0" indent="0" algn="ctr" rtl="0" hangingPunct="1">
        <a:spcBef>
          <a:spcPts val="0"/>
        </a:spcBef>
        <a:spcAft>
          <a:spcPts val="0"/>
        </a:spcAft>
        <a:buNone/>
        <a:tabLst/>
        <a:defRPr lang="en-US" sz="4400" b="0" i="0" u="none" strike="noStrike" kern="1200">
          <a:ln>
            <a:noFill/>
          </a:ln>
          <a:solidFill>
            <a:srgbClr val="000000"/>
          </a:solidFill>
          <a:latin typeface="Calibri" pitchFamily="18"/>
          <a:ea typeface="SimSun" pitchFamily="2"/>
          <a:cs typeface="Tahoma" pitchFamily="2"/>
        </a:defRPr>
      </a:lvl1pPr>
    </p:titleStyle>
    <p:bodyStyle>
      <a:lvl1pPr algn="l" rtl="0" hangingPunct="1">
        <a:spcBef>
          <a:spcPts val="0"/>
        </a:spcBef>
        <a:spcAft>
          <a:spcPts val="1417"/>
        </a:spcAft>
        <a:tabLst/>
        <a:defRPr lang="en-US" sz="3200" b="0" i="0" u="none" strike="noStrike" kern="1200">
          <a:ln>
            <a:noFill/>
          </a:ln>
          <a:solidFill>
            <a:srgbClr val="000000"/>
          </a:solidFill>
          <a:latin typeface="Calibri" pitchFamily="18"/>
          <a:ea typeface="SimSun" pitchFamily="2"/>
          <a:cs typeface="Tahoma" pitchFamily="2"/>
        </a:defRPr>
      </a:lvl1pPr>
    </p:bodyStyle>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jpg"/><Relationship Id="rId5" Type="http://schemas.openxmlformats.org/officeDocument/2006/relationships/image" Target="../media/image3.jpg"/><Relationship Id="rId4" Type="http://schemas.openxmlformats.org/officeDocument/2006/relationships/image" Target="../media/image2.jpg"/></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18.xml"/><Relationship Id="rId4" Type="http://schemas.openxmlformats.org/officeDocument/2006/relationships/image" Target="../media/image7.jpg"/></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18.xml"/><Relationship Id="rId4" Type="http://schemas.openxmlformats.org/officeDocument/2006/relationships/image" Target="../media/image9.jpg"/></Relationships>
</file>

<file path=ppt/slides/_rels/slide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6.xml"/><Relationship Id="rId1" Type="http://schemas.openxmlformats.org/officeDocument/2006/relationships/slideLayout" Target="../slideLayouts/slideLayout18.xml"/><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name="page1">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sz="4800" dirty="0">
                <a:latin typeface="Segoe Script" pitchFamily="34"/>
              </a:rPr>
              <a:t>French Impressionism</a:t>
            </a:r>
          </a:p>
        </p:txBody>
      </p:sp>
      <p:sp>
        <p:nvSpPr>
          <p:cNvPr id="3" name="Subtitle 2"/>
          <p:cNvSpPr/>
          <p:nvPr/>
        </p:nvSpPr>
        <p:spPr>
          <a:xfrm>
            <a:off x="1371599" y="3200400"/>
            <a:ext cx="6400440" cy="17521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compatLnSpc="0"/>
          <a:lstStyle/>
          <a:p>
            <a:pPr marL="0" marR="0" lvl="0" indent="0" algn="ctr" rtl="0" hangingPunct="1">
              <a:lnSpc>
                <a:spcPct val="100000"/>
              </a:lnSpc>
              <a:spcBef>
                <a:spcPts val="0"/>
              </a:spcBef>
              <a:spcAft>
                <a:spcPts val="0"/>
              </a:spcAft>
              <a:buNone/>
              <a:tabLst/>
              <a:defRPr sz="2400"/>
            </a:pPr>
            <a:r>
              <a:rPr lang="en-US" sz="2400" b="0" i="0" u="none" strike="noStrike" kern="1200">
                <a:ln>
                  <a:noFill/>
                </a:ln>
                <a:solidFill>
                  <a:srgbClr val="000000"/>
                </a:solidFill>
                <a:latin typeface="Calibri" pitchFamily="18"/>
                <a:ea typeface="SimSun" pitchFamily="2"/>
                <a:cs typeface="Tahoma" pitchFamily="2"/>
              </a:rPr>
              <a:t>By Kerri B.</a:t>
            </a:r>
          </a:p>
        </p:txBody>
      </p:sp>
      <p:pic>
        <p:nvPicPr>
          <p:cNvPr id="4" name=""/>
          <p:cNvPicPr>
            <a:picLocks noChangeAspect="1"/>
          </p:cNvPicPr>
          <p:nvPr/>
        </p:nvPicPr>
        <p:blipFill>
          <a:blip r:embed="rId3">
            <a:lum/>
            <a:alphaModFix/>
          </a:blip>
          <a:srcRect/>
          <a:stretch>
            <a:fillRect/>
          </a:stretch>
        </p:blipFill>
        <p:spPr>
          <a:xfrm>
            <a:off x="228600" y="228960"/>
            <a:ext cx="2971800" cy="2057039"/>
          </a:xfrm>
          <a:prstGeom prst="rect">
            <a:avLst/>
          </a:prstGeom>
          <a:noFill/>
          <a:ln>
            <a:noFill/>
          </a:ln>
        </p:spPr>
      </p:pic>
      <p:pic>
        <p:nvPicPr>
          <p:cNvPr id="5" name=""/>
          <p:cNvPicPr>
            <a:picLocks noChangeAspect="1"/>
          </p:cNvPicPr>
          <p:nvPr/>
        </p:nvPicPr>
        <p:blipFill>
          <a:blip r:embed="rId4">
            <a:lum/>
            <a:alphaModFix/>
          </a:blip>
          <a:srcRect/>
          <a:stretch>
            <a:fillRect/>
          </a:stretch>
        </p:blipFill>
        <p:spPr>
          <a:xfrm>
            <a:off x="5257800" y="228600"/>
            <a:ext cx="3200400" cy="2123640"/>
          </a:xfrm>
          <a:prstGeom prst="rect">
            <a:avLst/>
          </a:prstGeom>
          <a:noFill/>
          <a:ln>
            <a:noFill/>
          </a:ln>
        </p:spPr>
      </p:pic>
      <p:pic>
        <p:nvPicPr>
          <p:cNvPr id="6" name=""/>
          <p:cNvPicPr>
            <a:picLocks noChangeAspect="1"/>
          </p:cNvPicPr>
          <p:nvPr/>
        </p:nvPicPr>
        <p:blipFill>
          <a:blip r:embed="rId5">
            <a:lum/>
            <a:alphaModFix/>
          </a:blip>
          <a:srcRect/>
          <a:stretch>
            <a:fillRect/>
          </a:stretch>
        </p:blipFill>
        <p:spPr>
          <a:xfrm>
            <a:off x="228600" y="3886200"/>
            <a:ext cx="4343400" cy="2514600"/>
          </a:xfrm>
          <a:prstGeom prst="rect">
            <a:avLst/>
          </a:prstGeom>
          <a:noFill/>
          <a:ln>
            <a:noFill/>
          </a:ln>
        </p:spPr>
      </p:pic>
      <p:pic>
        <p:nvPicPr>
          <p:cNvPr id="7" name=""/>
          <p:cNvPicPr>
            <a:picLocks noChangeAspect="1"/>
          </p:cNvPicPr>
          <p:nvPr/>
        </p:nvPicPr>
        <p:blipFill>
          <a:blip r:embed="rId6">
            <a:lum/>
            <a:alphaModFix/>
          </a:blip>
          <a:srcRect/>
          <a:stretch>
            <a:fillRect/>
          </a:stretch>
        </p:blipFill>
        <p:spPr>
          <a:xfrm>
            <a:off x="4914900" y="3886200"/>
            <a:ext cx="3886200" cy="2514600"/>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name="What is Impressionism?">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457559" y="360"/>
            <a:ext cx="8229240" cy="1142640"/>
          </a:xfrm>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dirty="0">
                <a:latin typeface="Segoe Script" pitchFamily="34"/>
              </a:rPr>
              <a:t>What is Impressionism?</a:t>
            </a:r>
          </a:p>
        </p:txBody>
      </p:sp>
      <p:sp>
        <p:nvSpPr>
          <p:cNvPr id="3" name="TextBox 2"/>
          <p:cNvSpPr/>
          <p:nvPr/>
        </p:nvSpPr>
        <p:spPr>
          <a:xfrm>
            <a:off x="179640" y="1124640"/>
            <a:ext cx="4536000" cy="45241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compatLnSpc="0"/>
          <a:lstStyle/>
          <a:p>
            <a:pPr marL="342900" marR="0" lvl="0" indent="-342900" algn="l" rtl="0" hangingPunct="1">
              <a:lnSpc>
                <a:spcPct val="100000"/>
              </a:lnSpc>
              <a:spcBef>
                <a:spcPts val="0"/>
              </a:spcBef>
              <a:spcAft>
                <a:spcPts val="0"/>
              </a:spcAft>
              <a:buSzPct val="45000"/>
              <a:buFont typeface="Wingdings" pitchFamily="2" charset="2"/>
              <a:buChar char="Ø"/>
              <a:tabLst/>
              <a:defRPr sz="1800"/>
            </a:pPr>
            <a:r>
              <a:rPr lang="en-US" sz="2200" b="0" i="0" u="none" strike="noStrike" kern="1200" dirty="0">
                <a:ln>
                  <a:noFill/>
                </a:ln>
                <a:solidFill>
                  <a:srgbClr val="000000"/>
                </a:solidFill>
                <a:latin typeface="Calibri" pitchFamily="18"/>
                <a:ea typeface="SimSun" pitchFamily="2"/>
                <a:cs typeface="Tahoma" pitchFamily="2"/>
              </a:rPr>
              <a:t>A 19th century type of art that originated with a group of Paris artists</a:t>
            </a:r>
          </a:p>
          <a:p>
            <a:pPr marL="342900" marR="0" lvl="0" indent="-342900" algn="l" rtl="0" hangingPunct="1">
              <a:lnSpc>
                <a:spcPct val="100000"/>
              </a:lnSpc>
              <a:spcBef>
                <a:spcPts val="0"/>
              </a:spcBef>
              <a:spcAft>
                <a:spcPts val="0"/>
              </a:spcAft>
              <a:buSzPct val="45000"/>
              <a:buFont typeface="Wingdings" pitchFamily="2" charset="2"/>
              <a:buChar char="Ø"/>
              <a:tabLst/>
              <a:defRPr sz="1800"/>
            </a:pPr>
            <a:r>
              <a:rPr lang="en-US" sz="2200" b="0" i="0" u="none" strike="noStrike" kern="1200" dirty="0">
                <a:ln>
                  <a:noFill/>
                </a:ln>
                <a:solidFill>
                  <a:srgbClr val="000000"/>
                </a:solidFill>
                <a:latin typeface="Calibri" pitchFamily="18"/>
                <a:ea typeface="SimSun" pitchFamily="2"/>
                <a:cs typeface="Tahoma" pitchFamily="2"/>
              </a:rPr>
              <a:t> Impressionist characteristics include relatively small, thin, but still visible, brush strokes.</a:t>
            </a:r>
          </a:p>
          <a:p>
            <a:pPr marL="342900" marR="0" lvl="0" indent="-342900" algn="l" rtl="0" hangingPunct="1">
              <a:lnSpc>
                <a:spcPct val="100000"/>
              </a:lnSpc>
              <a:spcBef>
                <a:spcPts val="0"/>
              </a:spcBef>
              <a:spcAft>
                <a:spcPts val="0"/>
              </a:spcAft>
              <a:buSzPct val="45000"/>
              <a:buFont typeface="Wingdings" pitchFamily="2" charset="2"/>
              <a:buChar char="Ø"/>
              <a:tabLst/>
              <a:defRPr sz="1800"/>
            </a:pPr>
            <a:r>
              <a:rPr lang="en-US" sz="2200" b="0" i="0" u="none" strike="noStrike" kern="1200" dirty="0">
                <a:ln>
                  <a:noFill/>
                </a:ln>
                <a:solidFill>
                  <a:srgbClr val="000000"/>
                </a:solidFill>
                <a:latin typeface="Calibri" pitchFamily="18"/>
                <a:ea typeface="SimSun" pitchFamily="2"/>
                <a:cs typeface="Tahoma" pitchFamily="2"/>
              </a:rPr>
              <a:t>Impressionists put emphasis on the angle of light in the painting. They use certain colors to highlight the light in the painting.</a:t>
            </a:r>
          </a:p>
          <a:p>
            <a:pPr marL="342900" marR="0" lvl="0" indent="-342900" algn="l" rtl="0" hangingPunct="1">
              <a:lnSpc>
                <a:spcPct val="100000"/>
              </a:lnSpc>
              <a:spcBef>
                <a:spcPts val="0"/>
              </a:spcBef>
              <a:spcAft>
                <a:spcPts val="0"/>
              </a:spcAft>
              <a:buSzPct val="45000"/>
              <a:buFont typeface="Wingdings" pitchFamily="2" charset="2"/>
              <a:buChar char="Ø"/>
              <a:tabLst/>
              <a:defRPr sz="1800"/>
            </a:pPr>
            <a:r>
              <a:rPr lang="en-US" sz="2200" b="0" i="0" u="none" strike="noStrike" kern="1200" dirty="0">
                <a:ln>
                  <a:noFill/>
                </a:ln>
                <a:solidFill>
                  <a:srgbClr val="000000"/>
                </a:solidFill>
                <a:latin typeface="Calibri" pitchFamily="18"/>
                <a:ea typeface="SimSun" pitchFamily="2"/>
                <a:cs typeface="Tahoma" pitchFamily="2"/>
              </a:rPr>
              <a:t>The name for impressionism was chosen from Claude             Monet’s painting “Impression-Sunrise,” created in 1872</a:t>
            </a:r>
          </a:p>
        </p:txBody>
      </p:sp>
      <p:pic>
        <p:nvPicPr>
          <p:cNvPr id="4" name="Picture 3"/>
          <p:cNvPicPr>
            <a:picLocks noChangeAspect="1"/>
          </p:cNvPicPr>
          <p:nvPr/>
        </p:nvPicPr>
        <p:blipFill>
          <a:blip r:embed="rId3">
            <a:lum/>
            <a:alphaModFix/>
          </a:blip>
          <a:srcRect/>
          <a:stretch>
            <a:fillRect/>
          </a:stretch>
        </p:blipFill>
        <p:spPr>
          <a:xfrm>
            <a:off x="4860000" y="1340640"/>
            <a:ext cx="4118400" cy="3888000"/>
          </a:xfrm>
          <a:prstGeom prst="rect">
            <a:avLst/>
          </a:prstGeom>
          <a:noFill/>
          <a:ln>
            <a:noFill/>
          </a:ln>
        </p:spPr>
      </p:pic>
      <p:sp>
        <p:nvSpPr>
          <p:cNvPr id="5" name="TextBox 4"/>
          <p:cNvSpPr/>
          <p:nvPr/>
        </p:nvSpPr>
        <p:spPr>
          <a:xfrm>
            <a:off x="4894560" y="5279760"/>
            <a:ext cx="4176000" cy="3689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compatLnSpc="0"/>
          <a:lstStyle/>
          <a:p>
            <a:pPr marL="0" marR="0" lvl="0" indent="0" algn="l" rtl="0" hangingPunct="1">
              <a:lnSpc>
                <a:spcPct val="100000"/>
              </a:lnSpc>
              <a:spcBef>
                <a:spcPts val="0"/>
              </a:spcBef>
              <a:spcAft>
                <a:spcPts val="0"/>
              </a:spcAft>
              <a:buNone/>
              <a:tabLst/>
              <a:defRPr sz="1800"/>
            </a:pPr>
            <a:r>
              <a:rPr lang="en-US" sz="1800" b="0" i="1" u="none" strike="noStrike" kern="1200" dirty="0">
                <a:ln>
                  <a:noFill/>
                </a:ln>
                <a:solidFill>
                  <a:srgbClr val="000000"/>
                </a:solidFill>
                <a:latin typeface="Calibri" pitchFamily="18"/>
                <a:ea typeface="SimSun" pitchFamily="2"/>
                <a:cs typeface="Tahoma" pitchFamily="2"/>
              </a:rPr>
              <a:t>“Impression-Sunrise” </a:t>
            </a:r>
            <a:r>
              <a:rPr lang="en-US" sz="1800" b="0" i="0" u="none" strike="noStrike" kern="1200" dirty="0">
                <a:ln>
                  <a:noFill/>
                </a:ln>
                <a:solidFill>
                  <a:srgbClr val="000000"/>
                </a:solidFill>
                <a:latin typeface="Calibri" pitchFamily="18"/>
                <a:ea typeface="SimSun" pitchFamily="2"/>
                <a:cs typeface="Tahoma" pitchFamily="2"/>
              </a:rPr>
              <a:t>by Claude Monet</a:t>
            </a:r>
          </a:p>
        </p:txBody>
      </p:sp>
    </p:spTree>
  </p:cSld>
  <p:clrMapOvr>
    <a:masterClrMapping/>
  </p:clrMapOvr>
  <p:transition spd="med">
    <p:wipe dir="u"/>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name="What is Impressionism?">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457559" y="0"/>
            <a:ext cx="8229240" cy="1142640"/>
          </a:xfrm>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dirty="0">
                <a:latin typeface="Segoe Script" pitchFamily="34" charset="0"/>
              </a:rPr>
              <a:t>What is Impressionism?</a:t>
            </a:r>
          </a:p>
        </p:txBody>
      </p:sp>
      <p:sp>
        <p:nvSpPr>
          <p:cNvPr id="3" name="TextBox 3"/>
          <p:cNvSpPr/>
          <p:nvPr/>
        </p:nvSpPr>
        <p:spPr>
          <a:xfrm>
            <a:off x="537480" y="866880"/>
            <a:ext cx="3888000" cy="57549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compatLnSpc="0"/>
          <a:lstStyle/>
          <a:p>
            <a:pPr marL="342900" marR="0" lvl="0" indent="-342900" algn="l" rtl="0" hangingPunct="1">
              <a:lnSpc>
                <a:spcPct val="100000"/>
              </a:lnSpc>
              <a:spcBef>
                <a:spcPts val="0"/>
              </a:spcBef>
              <a:spcAft>
                <a:spcPts val="0"/>
              </a:spcAft>
              <a:buSzPct val="45000"/>
              <a:buFont typeface="Wingdings" pitchFamily="2" charset="2"/>
              <a:buChar char="Ø"/>
              <a:tabLst/>
              <a:defRPr sz="1800"/>
            </a:pPr>
            <a:r>
              <a:rPr lang="en-US" sz="2200" b="0" i="0" u="none" strike="noStrike" kern="1200" dirty="0">
                <a:ln>
                  <a:noFill/>
                </a:ln>
                <a:solidFill>
                  <a:srgbClr val="000000"/>
                </a:solidFill>
                <a:latin typeface="Calibri" pitchFamily="18"/>
                <a:ea typeface="SimSun" pitchFamily="2"/>
                <a:cs typeface="Tahoma" pitchFamily="2"/>
              </a:rPr>
              <a:t>In an impressionism painting, colors are applied side-by-side with as little mixing as possible, creating a vibrant surface.</a:t>
            </a:r>
          </a:p>
          <a:p>
            <a:pPr marL="342900" marR="0" lvl="0" indent="-342900" algn="l" rtl="0" hangingPunct="1">
              <a:lnSpc>
                <a:spcPct val="100000"/>
              </a:lnSpc>
              <a:spcBef>
                <a:spcPts val="0"/>
              </a:spcBef>
              <a:spcAft>
                <a:spcPts val="0"/>
              </a:spcAft>
              <a:buSzPct val="45000"/>
              <a:buFont typeface="Wingdings" pitchFamily="2" charset="2"/>
              <a:buChar char="Ø"/>
              <a:tabLst/>
              <a:defRPr sz="1800"/>
            </a:pPr>
            <a:r>
              <a:rPr lang="en-US" sz="2200" b="0" i="0" u="none" strike="noStrike" kern="1200" dirty="0">
                <a:ln>
                  <a:noFill/>
                </a:ln>
                <a:solidFill>
                  <a:srgbClr val="000000"/>
                </a:solidFill>
                <a:latin typeface="Calibri" pitchFamily="18"/>
                <a:ea typeface="SimSun" pitchFamily="2"/>
                <a:cs typeface="Tahoma" pitchFamily="2"/>
              </a:rPr>
              <a:t>The types of paintings are outside sceneries, and people.</a:t>
            </a:r>
          </a:p>
          <a:p>
            <a:pPr marL="342900" marR="0" lvl="0" indent="-342900" algn="l" rtl="0" hangingPunct="1">
              <a:lnSpc>
                <a:spcPct val="100000"/>
              </a:lnSpc>
              <a:spcBef>
                <a:spcPts val="0"/>
              </a:spcBef>
              <a:spcAft>
                <a:spcPts val="0"/>
              </a:spcAft>
              <a:buSzPct val="45000"/>
              <a:buFont typeface="Wingdings" pitchFamily="2" charset="2"/>
              <a:buChar char="Ø"/>
              <a:tabLst/>
              <a:defRPr sz="1800"/>
            </a:pPr>
            <a:r>
              <a:rPr lang="en-US" sz="2200" b="0" i="0" u="none" strike="noStrike" kern="1200" dirty="0">
                <a:ln>
                  <a:noFill/>
                </a:ln>
                <a:solidFill>
                  <a:srgbClr val="000000"/>
                </a:solidFill>
                <a:latin typeface="Calibri" pitchFamily="18"/>
                <a:ea typeface="SimSun" pitchFamily="2"/>
                <a:cs typeface="Tahoma" pitchFamily="2"/>
              </a:rPr>
              <a:t>Early Impressionists violated the rules of academic painting. They constructed their pictures from freely brushed colors. They also painted realistic scenes of modern life, and often painted outdoors.</a:t>
            </a:r>
          </a:p>
        </p:txBody>
      </p:sp>
      <p:pic>
        <p:nvPicPr>
          <p:cNvPr id="4" name="Picture 4"/>
          <p:cNvPicPr>
            <a:picLocks noChangeAspect="1"/>
          </p:cNvPicPr>
          <p:nvPr/>
        </p:nvPicPr>
        <p:blipFill>
          <a:blip r:embed="rId3">
            <a:lum/>
            <a:alphaModFix/>
          </a:blip>
          <a:srcRect/>
          <a:stretch>
            <a:fillRect/>
          </a:stretch>
        </p:blipFill>
        <p:spPr>
          <a:xfrm>
            <a:off x="5004000" y="1143000"/>
            <a:ext cx="3623040" cy="2357640"/>
          </a:xfrm>
          <a:prstGeom prst="rect">
            <a:avLst/>
          </a:prstGeom>
          <a:noFill/>
          <a:ln>
            <a:noFill/>
          </a:ln>
        </p:spPr>
      </p:pic>
      <p:sp>
        <p:nvSpPr>
          <p:cNvPr id="5" name="TextBox 5"/>
          <p:cNvSpPr/>
          <p:nvPr/>
        </p:nvSpPr>
        <p:spPr>
          <a:xfrm>
            <a:off x="5148000" y="3561120"/>
            <a:ext cx="3478680" cy="3689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compatLnSpc="0"/>
          <a:lstStyle/>
          <a:p>
            <a:pPr marL="0" marR="0" lvl="0" indent="0" algn="l" rtl="0" hangingPunct="1">
              <a:lnSpc>
                <a:spcPct val="100000"/>
              </a:lnSpc>
              <a:spcBef>
                <a:spcPts val="0"/>
              </a:spcBef>
              <a:spcAft>
                <a:spcPts val="0"/>
              </a:spcAft>
              <a:buNone/>
              <a:tabLst/>
              <a:defRPr sz="1800"/>
            </a:pPr>
            <a:r>
              <a:rPr lang="en-US" sz="1800" b="0" i="1" u="none" strike="noStrike" kern="1200" dirty="0">
                <a:ln>
                  <a:noFill/>
                </a:ln>
                <a:solidFill>
                  <a:srgbClr val="000000"/>
                </a:solidFill>
                <a:latin typeface="Calibri" pitchFamily="18"/>
                <a:ea typeface="SimSun" pitchFamily="2"/>
                <a:cs typeface="Tahoma" pitchFamily="2"/>
              </a:rPr>
              <a:t>“Haystacks” </a:t>
            </a:r>
            <a:r>
              <a:rPr lang="en-US" sz="1800" b="0" i="0" u="none" strike="noStrike" kern="1200" dirty="0">
                <a:ln>
                  <a:noFill/>
                </a:ln>
                <a:solidFill>
                  <a:srgbClr val="000000"/>
                </a:solidFill>
                <a:latin typeface="Calibri" pitchFamily="18"/>
                <a:ea typeface="SimSun" pitchFamily="2"/>
                <a:cs typeface="Tahoma" pitchFamily="2"/>
              </a:rPr>
              <a:t>by Claude Monet</a:t>
            </a:r>
          </a:p>
        </p:txBody>
      </p:sp>
      <p:pic>
        <p:nvPicPr>
          <p:cNvPr id="6" name="Picture 6"/>
          <p:cNvPicPr>
            <a:picLocks noChangeAspect="1"/>
          </p:cNvPicPr>
          <p:nvPr/>
        </p:nvPicPr>
        <p:blipFill>
          <a:blip r:embed="rId4">
            <a:lum/>
            <a:alphaModFix/>
          </a:blip>
          <a:srcRect/>
          <a:stretch>
            <a:fillRect/>
          </a:stretch>
        </p:blipFill>
        <p:spPr>
          <a:xfrm>
            <a:off x="5123520" y="3930120"/>
            <a:ext cx="3384000" cy="2302200"/>
          </a:xfrm>
          <a:prstGeom prst="rect">
            <a:avLst/>
          </a:prstGeom>
          <a:noFill/>
          <a:ln>
            <a:noFill/>
          </a:ln>
        </p:spPr>
      </p:pic>
      <p:sp>
        <p:nvSpPr>
          <p:cNvPr id="7" name="TextBox 7"/>
          <p:cNvSpPr/>
          <p:nvPr/>
        </p:nvSpPr>
        <p:spPr>
          <a:xfrm>
            <a:off x="4644000" y="6233040"/>
            <a:ext cx="4499640" cy="3689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compatLnSpc="0"/>
          <a:lstStyle/>
          <a:p>
            <a:pPr marL="0" marR="0" lvl="0" indent="0" algn="l" rtl="0" hangingPunct="1">
              <a:lnSpc>
                <a:spcPct val="100000"/>
              </a:lnSpc>
              <a:spcBef>
                <a:spcPts val="0"/>
              </a:spcBef>
              <a:spcAft>
                <a:spcPts val="0"/>
              </a:spcAft>
              <a:buNone/>
              <a:tabLst/>
              <a:defRPr sz="1800"/>
            </a:pPr>
            <a:r>
              <a:rPr lang="en-US" sz="1800" b="0" i="1" u="none" strike="noStrike" kern="1200" dirty="0">
                <a:ln>
                  <a:noFill/>
                </a:ln>
                <a:solidFill>
                  <a:srgbClr val="000000"/>
                </a:solidFill>
                <a:latin typeface="Calibri" pitchFamily="18"/>
                <a:ea typeface="SimSun" pitchFamily="2"/>
                <a:cs typeface="Tahoma" pitchFamily="2"/>
              </a:rPr>
              <a:t>“Boulevard Montmartre” by Camille </a:t>
            </a:r>
            <a:r>
              <a:rPr lang="en-US" sz="1800" b="0" i="1" u="none" strike="noStrike" kern="1200" dirty="0" err="1">
                <a:ln>
                  <a:noFill/>
                </a:ln>
                <a:solidFill>
                  <a:srgbClr val="000000"/>
                </a:solidFill>
                <a:latin typeface="Calibri" pitchFamily="18"/>
                <a:ea typeface="SimSun" pitchFamily="2"/>
                <a:cs typeface="Tahoma" pitchFamily="2"/>
              </a:rPr>
              <a:t>Pissaro</a:t>
            </a:r>
            <a:endParaRPr lang="en-US" sz="1800" b="0" i="1" u="none" strike="noStrike" kern="1200" dirty="0">
              <a:ln>
                <a:noFill/>
              </a:ln>
              <a:solidFill>
                <a:srgbClr val="000000"/>
              </a:solidFill>
              <a:latin typeface="Calibri" pitchFamily="18"/>
              <a:ea typeface="SimSun" pitchFamily="2"/>
              <a:cs typeface="Tahoma" pitchFamily="2"/>
            </a:endParaRPr>
          </a:p>
        </p:txBody>
      </p:sp>
    </p:spTree>
  </p:cSld>
  <p:clrMapOvr>
    <a:masterClrMapping/>
  </p:clrMapOvr>
  <p:transition spd="med">
    <p:wheel spokes="1"/>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name="What is the Impact of French Impressionism in America?">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sz="3600" dirty="0">
                <a:latin typeface="Segoe Script" pitchFamily="34"/>
              </a:rPr>
              <a:t>What is the Impact of French Impressionism in America?</a:t>
            </a:r>
          </a:p>
        </p:txBody>
      </p:sp>
      <p:sp>
        <p:nvSpPr>
          <p:cNvPr id="3" name="TextBox 3"/>
          <p:cNvSpPr/>
          <p:nvPr/>
        </p:nvSpPr>
        <p:spPr>
          <a:xfrm>
            <a:off x="3988835" y="1412776"/>
            <a:ext cx="5025688" cy="46805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compatLnSpc="0"/>
          <a:lstStyle/>
          <a:p>
            <a:pPr marL="285750" marR="0" lvl="0" indent="-285750" algn="l" rtl="0" hangingPunct="1">
              <a:lnSpc>
                <a:spcPct val="100000"/>
              </a:lnSpc>
              <a:spcBef>
                <a:spcPts val="0"/>
              </a:spcBef>
              <a:spcAft>
                <a:spcPts val="0"/>
              </a:spcAft>
              <a:buSzPct val="45000"/>
              <a:buFont typeface="Wingdings" pitchFamily="2" charset="2"/>
              <a:buChar char="Ø"/>
              <a:tabLst/>
              <a:defRPr sz="1800"/>
            </a:pPr>
            <a:r>
              <a:rPr lang="en-US" sz="1800" b="0" i="0" u="none" strike="noStrike" kern="1200" dirty="0">
                <a:ln>
                  <a:noFill/>
                </a:ln>
                <a:solidFill>
                  <a:srgbClr val="000000"/>
                </a:solidFill>
                <a:latin typeface="Calibri" pitchFamily="18"/>
                <a:ea typeface="SimSun" pitchFamily="2"/>
                <a:cs typeface="Tahoma" pitchFamily="2"/>
              </a:rPr>
              <a:t>After the end of the Civil War in 1865, the United States gained unprecedented international political and economic status. Americans who were fortunate after the war,  traveled abroad and learned about European culture.  </a:t>
            </a:r>
            <a:endParaRPr lang="en-US" sz="1800" b="0" i="0" u="none" strike="noStrike" kern="1200" dirty="0" smtClean="0">
              <a:ln>
                <a:noFill/>
              </a:ln>
              <a:solidFill>
                <a:srgbClr val="000000"/>
              </a:solidFill>
              <a:latin typeface="Calibri" pitchFamily="18"/>
              <a:ea typeface="SimSun" pitchFamily="2"/>
              <a:cs typeface="Tahoma" pitchFamily="2"/>
            </a:endParaRPr>
          </a:p>
          <a:p>
            <a:pPr marL="285750" lvl="0" indent="-285750">
              <a:buSzPct val="45000"/>
              <a:buFont typeface="Wingdings" pitchFamily="2" charset="2"/>
              <a:buChar char="Ø"/>
              <a:defRPr sz="1800"/>
            </a:pPr>
            <a:r>
              <a:rPr lang="en-US" dirty="0" smtClean="0"/>
              <a:t>Impressionism imported from France in the late 19</a:t>
            </a:r>
            <a:r>
              <a:rPr lang="en-US" baseline="30000" dirty="0" smtClean="0"/>
              <a:t>th</a:t>
            </a:r>
            <a:r>
              <a:rPr lang="en-US" dirty="0" smtClean="0"/>
              <a:t>-century was the first injection into mainstream American art.</a:t>
            </a:r>
            <a:endParaRPr lang="en-US" sz="1800" b="0" u="none" strike="noStrike" kern="1200" dirty="0">
              <a:ln>
                <a:noFill/>
              </a:ln>
              <a:solidFill>
                <a:srgbClr val="000000"/>
              </a:solidFill>
              <a:latin typeface="Calibri" pitchFamily="18"/>
              <a:ea typeface="SimSun" pitchFamily="2"/>
              <a:cs typeface="Tahoma" pitchFamily="2"/>
            </a:endParaRPr>
          </a:p>
          <a:p>
            <a:pPr marL="285750" marR="0" lvl="0" indent="-285750" algn="l" rtl="0" hangingPunct="1">
              <a:lnSpc>
                <a:spcPct val="100000"/>
              </a:lnSpc>
              <a:spcBef>
                <a:spcPts val="0"/>
              </a:spcBef>
              <a:spcAft>
                <a:spcPts val="0"/>
              </a:spcAft>
              <a:buSzPct val="45000"/>
              <a:buFont typeface="Wingdings" pitchFamily="2" charset="2"/>
              <a:buChar char="Ø"/>
              <a:tabLst/>
              <a:defRPr sz="1800"/>
            </a:pPr>
            <a:r>
              <a:rPr lang="en-US" sz="1800" b="0" i="0" u="none" strike="noStrike" kern="1200" dirty="0">
                <a:ln>
                  <a:noFill/>
                </a:ln>
                <a:solidFill>
                  <a:srgbClr val="000000"/>
                </a:solidFill>
                <a:latin typeface="Calibri" pitchFamily="18"/>
                <a:ea typeface="SimSun" pitchFamily="2"/>
                <a:cs typeface="Tahoma" pitchFamily="2"/>
              </a:rPr>
              <a:t>Aspiring American artists studied in Europe, especially Paris.</a:t>
            </a:r>
          </a:p>
          <a:p>
            <a:pPr marL="285750" marR="0" lvl="0" indent="-285750" algn="l" rtl="0" hangingPunct="1">
              <a:lnSpc>
                <a:spcPct val="100000"/>
              </a:lnSpc>
              <a:spcBef>
                <a:spcPts val="0"/>
              </a:spcBef>
              <a:spcAft>
                <a:spcPts val="0"/>
              </a:spcAft>
              <a:buSzPct val="45000"/>
              <a:buFont typeface="Wingdings" pitchFamily="2" charset="2"/>
              <a:buChar char="Ø"/>
              <a:tabLst/>
              <a:defRPr sz="1800"/>
            </a:pPr>
            <a:r>
              <a:rPr lang="en-US" sz="1800" b="0" i="0" u="none" strike="noStrike" kern="1200" dirty="0">
                <a:ln>
                  <a:noFill/>
                </a:ln>
                <a:solidFill>
                  <a:srgbClr val="000000"/>
                </a:solidFill>
                <a:latin typeface="Calibri" pitchFamily="18"/>
                <a:ea typeface="SimSun" pitchFamily="2"/>
                <a:cs typeface="Tahoma" pitchFamily="2"/>
              </a:rPr>
              <a:t>During the mid 1800’s American’s began to value the style of painting, and more American’s began to experiment with the type of </a:t>
            </a:r>
            <a:r>
              <a:rPr lang="en-US" sz="1800" b="0" i="0" u="none" strike="noStrike" kern="1200" dirty="0" smtClean="0">
                <a:ln>
                  <a:noFill/>
                </a:ln>
                <a:solidFill>
                  <a:srgbClr val="000000"/>
                </a:solidFill>
                <a:latin typeface="Calibri" pitchFamily="18"/>
                <a:ea typeface="SimSun" pitchFamily="2"/>
                <a:cs typeface="Tahoma" pitchFamily="2"/>
              </a:rPr>
              <a:t>art by making their own techniques out of it and trying different things.</a:t>
            </a:r>
            <a:endParaRPr lang="en-US" sz="1800" b="0" i="0" u="none" strike="noStrike" kern="1200" dirty="0">
              <a:ln>
                <a:noFill/>
              </a:ln>
              <a:solidFill>
                <a:srgbClr val="000000"/>
              </a:solidFill>
              <a:latin typeface="Calibri" pitchFamily="18"/>
              <a:ea typeface="SimSun" pitchFamily="2"/>
              <a:cs typeface="Tahoma" pitchFamily="2"/>
            </a:endParaRPr>
          </a:p>
          <a:p>
            <a:pPr marL="285750" marR="0" lvl="0" indent="-285750" algn="l" rtl="0" hangingPunct="1">
              <a:lnSpc>
                <a:spcPct val="100000"/>
              </a:lnSpc>
              <a:spcBef>
                <a:spcPts val="0"/>
              </a:spcBef>
              <a:spcAft>
                <a:spcPts val="0"/>
              </a:spcAft>
              <a:buSzPct val="45000"/>
              <a:buFont typeface="Wingdings" pitchFamily="2" charset="2"/>
              <a:buChar char="Ø"/>
              <a:tabLst/>
              <a:defRPr sz="1800"/>
            </a:pPr>
            <a:r>
              <a:rPr lang="en-US" sz="1800" b="0" i="0" u="none" strike="noStrike" kern="1200" dirty="0">
                <a:ln>
                  <a:noFill/>
                </a:ln>
                <a:solidFill>
                  <a:srgbClr val="000000"/>
                </a:solidFill>
                <a:latin typeface="Calibri" pitchFamily="18"/>
                <a:ea typeface="SimSun" pitchFamily="2"/>
                <a:cs typeface="Tahoma" pitchFamily="2"/>
              </a:rPr>
              <a:t>By the early 1890s, Impressionism was firmly established as a valid style of painting for American artists.</a:t>
            </a:r>
          </a:p>
        </p:txBody>
      </p:sp>
      <p:pic>
        <p:nvPicPr>
          <p:cNvPr id="4" name="Picture 4"/>
          <p:cNvPicPr>
            <a:picLocks noChangeAspect="1"/>
          </p:cNvPicPr>
          <p:nvPr/>
        </p:nvPicPr>
        <p:blipFill>
          <a:blip r:embed="rId3">
            <a:lum/>
            <a:alphaModFix/>
          </a:blip>
          <a:srcRect/>
          <a:stretch>
            <a:fillRect/>
          </a:stretch>
        </p:blipFill>
        <p:spPr>
          <a:xfrm>
            <a:off x="305640" y="1556639"/>
            <a:ext cx="3491640" cy="2664000"/>
          </a:xfrm>
          <a:prstGeom prst="rect">
            <a:avLst/>
          </a:prstGeom>
          <a:noFill/>
          <a:ln>
            <a:noFill/>
          </a:ln>
        </p:spPr>
      </p:pic>
      <p:pic>
        <p:nvPicPr>
          <p:cNvPr id="5" name="Picture 6"/>
          <p:cNvPicPr>
            <a:picLocks noChangeAspect="1"/>
          </p:cNvPicPr>
          <p:nvPr/>
        </p:nvPicPr>
        <p:blipFill>
          <a:blip r:embed="rId4">
            <a:lum/>
            <a:alphaModFix/>
          </a:blip>
          <a:srcRect/>
          <a:stretch>
            <a:fillRect/>
          </a:stretch>
        </p:blipFill>
        <p:spPr>
          <a:xfrm>
            <a:off x="503999" y="4407120"/>
            <a:ext cx="3094920" cy="2284920"/>
          </a:xfrm>
          <a:prstGeom prst="rect">
            <a:avLst/>
          </a:prstGeom>
          <a:noFill/>
          <a:ln>
            <a:noFill/>
          </a:ln>
        </p:spPr>
      </p:pic>
    </p:spTree>
  </p:cSld>
  <p:clrMapOvr>
    <a:masterClrMapping/>
  </p:clrMapOvr>
  <p:transition spd="med">
    <p:wipe dir="d"/>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name="What is the Impact of French Impressionism in America?">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sz="3600">
                <a:latin typeface="Segoe Script" pitchFamily="34"/>
              </a:rPr>
              <a:t>What is the Impact of French Impressionism in America?</a:t>
            </a:r>
          </a:p>
        </p:txBody>
      </p:sp>
      <p:sp>
        <p:nvSpPr>
          <p:cNvPr id="3" name="TextBox 3"/>
          <p:cNvSpPr/>
          <p:nvPr/>
        </p:nvSpPr>
        <p:spPr>
          <a:xfrm>
            <a:off x="4448793" y="1412776"/>
            <a:ext cx="4299672" cy="5328592"/>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compatLnSpc="0"/>
          <a:lstStyle/>
          <a:p>
            <a:pPr marL="342900" marR="0" lvl="0" indent="-342900" algn="l" rtl="0" hangingPunct="1">
              <a:lnSpc>
                <a:spcPct val="100000"/>
              </a:lnSpc>
              <a:spcBef>
                <a:spcPts val="0"/>
              </a:spcBef>
              <a:spcAft>
                <a:spcPts val="0"/>
              </a:spcAft>
              <a:buSzPct val="45000"/>
              <a:buFont typeface="Wingdings" pitchFamily="2" charset="2"/>
              <a:buChar char="Ø"/>
              <a:tabLst/>
              <a:defRPr sz="2000"/>
            </a:pPr>
            <a:r>
              <a:rPr lang="en-US" sz="2000" b="0" i="0" u="none" strike="noStrike" kern="1200" dirty="0">
                <a:ln>
                  <a:noFill/>
                </a:ln>
                <a:solidFill>
                  <a:srgbClr val="000000"/>
                </a:solidFill>
                <a:latin typeface="Calibri" pitchFamily="18"/>
                <a:ea typeface="SimSun" pitchFamily="2"/>
                <a:cs typeface="Tahoma" pitchFamily="2"/>
              </a:rPr>
              <a:t>While some American artists only developed the main points of Impressionism from the French, others took much time to pronounce the same things as the French did in their work</a:t>
            </a:r>
            <a:r>
              <a:rPr lang="en-US" sz="2000" b="0" i="0" u="none" strike="noStrike" kern="1200" dirty="0" smtClean="0">
                <a:ln>
                  <a:noFill/>
                </a:ln>
                <a:solidFill>
                  <a:srgbClr val="000000"/>
                </a:solidFill>
                <a:latin typeface="Calibri" pitchFamily="18"/>
                <a:ea typeface="SimSun" pitchFamily="2"/>
                <a:cs typeface="Tahoma" pitchFamily="2"/>
              </a:rPr>
              <a:t>. They wanted their work to look </a:t>
            </a:r>
            <a:r>
              <a:rPr lang="en-US" sz="2000" dirty="0" smtClean="0">
                <a:solidFill>
                  <a:srgbClr val="000000"/>
                </a:solidFill>
                <a:latin typeface="Calibri" pitchFamily="18"/>
                <a:ea typeface="SimSun" pitchFamily="2"/>
                <a:cs typeface="Tahoma" pitchFamily="2"/>
              </a:rPr>
              <a:t>extremely </a:t>
            </a:r>
            <a:r>
              <a:rPr lang="en-US" sz="2000" b="0" i="0" u="none" strike="noStrike" kern="1200" dirty="0" smtClean="0">
                <a:ln>
                  <a:noFill/>
                </a:ln>
                <a:solidFill>
                  <a:srgbClr val="000000"/>
                </a:solidFill>
                <a:latin typeface="Calibri" pitchFamily="18"/>
                <a:ea typeface="SimSun" pitchFamily="2"/>
                <a:cs typeface="Tahoma" pitchFamily="2"/>
              </a:rPr>
              <a:t>similar to the French paintings.</a:t>
            </a:r>
          </a:p>
          <a:p>
            <a:pPr marL="342900" marR="0" lvl="0" indent="-342900" algn="l" rtl="0" hangingPunct="1">
              <a:lnSpc>
                <a:spcPct val="100000"/>
              </a:lnSpc>
              <a:spcBef>
                <a:spcPts val="0"/>
              </a:spcBef>
              <a:spcAft>
                <a:spcPts val="0"/>
              </a:spcAft>
              <a:buSzPct val="45000"/>
              <a:buFont typeface="Wingdings" pitchFamily="2" charset="2"/>
              <a:buChar char="Ø"/>
              <a:tabLst/>
              <a:defRPr sz="2000"/>
            </a:pPr>
            <a:r>
              <a:rPr lang="en-US" sz="2000" b="0" i="0" u="none" strike="noStrike" kern="1200" dirty="0" smtClean="0">
                <a:ln>
                  <a:noFill/>
                </a:ln>
                <a:solidFill>
                  <a:srgbClr val="000000"/>
                </a:solidFill>
                <a:latin typeface="Calibri" pitchFamily="18"/>
                <a:ea typeface="SimSun" pitchFamily="2"/>
                <a:cs typeface="Tahoma" pitchFamily="2"/>
              </a:rPr>
              <a:t>In </a:t>
            </a:r>
            <a:r>
              <a:rPr lang="en-US" sz="2000" b="0" i="0" u="none" strike="noStrike" kern="1200" dirty="0">
                <a:ln>
                  <a:noFill/>
                </a:ln>
                <a:solidFill>
                  <a:srgbClr val="000000"/>
                </a:solidFill>
                <a:latin typeface="Calibri" pitchFamily="18"/>
                <a:ea typeface="SimSun" pitchFamily="2"/>
                <a:cs typeface="Tahoma" pitchFamily="2"/>
              </a:rPr>
              <a:t>1886, with a series of brilliant images of New York's new public parks, William Merritt Chase became the first major American painter to create Impressionist canvases in the United States.</a:t>
            </a:r>
          </a:p>
        </p:txBody>
      </p:sp>
      <p:pic>
        <p:nvPicPr>
          <p:cNvPr id="4" name=""/>
          <p:cNvPicPr>
            <a:picLocks noChangeAspect="1"/>
          </p:cNvPicPr>
          <p:nvPr/>
        </p:nvPicPr>
        <p:blipFill>
          <a:blip r:embed="rId3">
            <a:lum/>
            <a:alphaModFix/>
          </a:blip>
          <a:srcRect/>
          <a:stretch>
            <a:fillRect/>
          </a:stretch>
        </p:blipFill>
        <p:spPr>
          <a:xfrm>
            <a:off x="457200" y="1704240"/>
            <a:ext cx="3657600" cy="3553560"/>
          </a:xfrm>
          <a:prstGeom prst="rect">
            <a:avLst/>
          </a:prstGeom>
          <a:noFill/>
          <a:ln>
            <a:noFill/>
          </a:ln>
        </p:spPr>
      </p:pic>
      <p:sp>
        <p:nvSpPr>
          <p:cNvPr id="5" name="TextBox 4"/>
          <p:cNvSpPr txBox="1"/>
          <p:nvPr/>
        </p:nvSpPr>
        <p:spPr>
          <a:xfrm>
            <a:off x="457200" y="5257800"/>
            <a:ext cx="3200400" cy="654495"/>
          </a:xfrm>
          <a:prstGeom prst="rect">
            <a:avLst/>
          </a:prstGeom>
          <a:noFill/>
          <a:ln>
            <a:noFill/>
          </a:ln>
        </p:spPr>
        <p:txBody>
          <a:bodyPr vert="horz" lIns="90000" tIns="45000" rIns="90000" bIns="45000" compatLnSpc="0">
            <a:spAutoFit/>
          </a:bodyPr>
          <a:lstStyle/>
          <a:p>
            <a:pPr marL="0" marR="0" lvl="0" indent="0" rtl="0" hangingPunct="0">
              <a:lnSpc>
                <a:spcPct val="100000"/>
              </a:lnSpc>
              <a:spcBef>
                <a:spcPts val="0"/>
              </a:spcBef>
              <a:spcAft>
                <a:spcPts val="0"/>
              </a:spcAft>
              <a:buNone/>
              <a:tabLst/>
              <a:defRPr sz="1800" i="1"/>
            </a:pPr>
            <a:r>
              <a:rPr lang="en-US" sz="1800" b="0" i="1" u="none" strike="noStrike" kern="1200" dirty="0">
                <a:ln>
                  <a:noFill/>
                </a:ln>
                <a:latin typeface="Calibri" pitchFamily="34" charset="0"/>
                <a:ea typeface="SimSun" pitchFamily="2"/>
                <a:cs typeface="Calibri" pitchFamily="34" charset="0"/>
              </a:rPr>
              <a:t>Eleanor Holding A Shell </a:t>
            </a:r>
            <a:endParaRPr lang="en-US" sz="1800" b="0" i="1" u="none" strike="noStrike" kern="1200" dirty="0" smtClean="0">
              <a:ln>
                <a:noFill/>
              </a:ln>
              <a:latin typeface="Calibri" pitchFamily="34" charset="0"/>
              <a:ea typeface="SimSun" pitchFamily="2"/>
              <a:cs typeface="Calibri" pitchFamily="34" charset="0"/>
            </a:endParaRPr>
          </a:p>
          <a:p>
            <a:pPr marL="0" marR="0" lvl="0" indent="0" rtl="0" hangingPunct="0">
              <a:lnSpc>
                <a:spcPct val="100000"/>
              </a:lnSpc>
              <a:spcBef>
                <a:spcPts val="0"/>
              </a:spcBef>
              <a:spcAft>
                <a:spcPts val="0"/>
              </a:spcAft>
              <a:buNone/>
              <a:tabLst/>
              <a:defRPr sz="1800" i="1"/>
            </a:pPr>
            <a:r>
              <a:rPr lang="en-US" sz="1800" b="0" i="0" u="none" strike="noStrike" kern="1200" dirty="0" smtClean="0">
                <a:ln>
                  <a:noFill/>
                </a:ln>
                <a:latin typeface="Calibri" pitchFamily="34" charset="0"/>
                <a:ea typeface="SimSun" pitchFamily="2"/>
                <a:cs typeface="Calibri" pitchFamily="34" charset="0"/>
              </a:rPr>
              <a:t>by </a:t>
            </a:r>
            <a:r>
              <a:rPr lang="en-US" sz="1800" b="0" i="0" u="none" strike="noStrike" kern="1200" dirty="0">
                <a:ln>
                  <a:noFill/>
                </a:ln>
                <a:latin typeface="Calibri" pitchFamily="34" charset="0"/>
                <a:ea typeface="SimSun" pitchFamily="2"/>
                <a:cs typeface="Calibri" pitchFamily="34" charset="0"/>
              </a:rPr>
              <a:t>Frank W. Benson</a:t>
            </a:r>
          </a:p>
        </p:txBody>
      </p:sp>
    </p:spTree>
  </p:cSld>
  <p:clrMapOvr>
    <a:masterClrMapping/>
  </p:clrMapOvr>
  <p:transition spd="med">
    <p:wheel spokes="1"/>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name="page6">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457200" y="90360"/>
            <a:ext cx="8229240" cy="1052640"/>
          </a:xfrm>
        </p:spPr>
        <p:txBody>
          <a:bodyPr lIns="0" tIns="0" rIns="0" bIns="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lgn="l">
              <a:buNone/>
            </a:pPr>
            <a:r>
              <a:rPr lang="en-US" sz="3600">
                <a:latin typeface="Segoe Script" pitchFamily="34"/>
              </a:rPr>
              <a:t>Notable American Impressionists</a:t>
            </a:r>
          </a:p>
        </p:txBody>
      </p:sp>
      <p:sp>
        <p:nvSpPr>
          <p:cNvPr id="3" name="TextBox 2"/>
          <p:cNvSpPr txBox="1"/>
          <p:nvPr/>
        </p:nvSpPr>
        <p:spPr>
          <a:xfrm>
            <a:off x="685799" y="1029959"/>
            <a:ext cx="5486399" cy="5601105"/>
          </a:xfrm>
          <a:prstGeom prst="rect">
            <a:avLst/>
          </a:prstGeom>
          <a:noFill/>
          <a:ln>
            <a:noFill/>
          </a:ln>
        </p:spPr>
        <p:txBody>
          <a:bodyPr vert="horz" lIns="90000" tIns="45000" rIns="90000" bIns="45000" compatLnSpc="0">
            <a:spAutoFit/>
          </a:bodyPr>
          <a:lstStyle/>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J. </a:t>
            </a:r>
            <a:r>
              <a:rPr lang="en-US" sz="2200" b="0" i="0" u="none" strike="noStrike" kern="1200" dirty="0" err="1">
                <a:ln>
                  <a:noFill/>
                </a:ln>
                <a:latin typeface="Calibri" pitchFamily="34" charset="0"/>
                <a:ea typeface="SimSun" pitchFamily="2"/>
                <a:cs typeface="Calibri" pitchFamily="34" charset="0"/>
              </a:rPr>
              <a:t>Ottis</a:t>
            </a:r>
            <a:r>
              <a:rPr lang="en-US" sz="2200" b="0" i="0" u="none" strike="noStrike" kern="1200" dirty="0">
                <a:ln>
                  <a:noFill/>
                </a:ln>
                <a:latin typeface="Calibri" pitchFamily="34" charset="0"/>
                <a:ea typeface="SimSun" pitchFamily="2"/>
                <a:cs typeface="Calibri" pitchFamily="34" charset="0"/>
              </a:rPr>
              <a:t> Adams</a:t>
            </a:r>
          </a:p>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Lucy Bacon</a:t>
            </a:r>
          </a:p>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George Herbert Baker</a:t>
            </a:r>
          </a:p>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Thomas P. Barnett</a:t>
            </a:r>
          </a:p>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Reynolds Beal</a:t>
            </a:r>
          </a:p>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Marilyn </a:t>
            </a:r>
            <a:r>
              <a:rPr lang="en-US" sz="2200" b="0" i="0" u="none" strike="noStrike" kern="1200" dirty="0" err="1">
                <a:ln>
                  <a:noFill/>
                </a:ln>
                <a:latin typeface="Calibri" pitchFamily="34" charset="0"/>
                <a:ea typeface="SimSun" pitchFamily="2"/>
                <a:cs typeface="Calibri" pitchFamily="34" charset="0"/>
              </a:rPr>
              <a:t>Bendell</a:t>
            </a:r>
            <a:endParaRPr lang="en-US" sz="2200" b="0" i="0" u="none" strike="noStrike" kern="1200" dirty="0">
              <a:ln>
                <a:noFill/>
              </a:ln>
              <a:latin typeface="Calibri" pitchFamily="34" charset="0"/>
              <a:ea typeface="SimSun" pitchFamily="2"/>
              <a:cs typeface="Calibri" pitchFamily="34" charset="0"/>
            </a:endParaRPr>
          </a:p>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Frank Weston Benson</a:t>
            </a:r>
          </a:p>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Johann </a:t>
            </a:r>
            <a:r>
              <a:rPr lang="en-US" sz="2200" b="0" i="0" u="none" strike="noStrike" kern="1200" dirty="0" err="1">
                <a:ln>
                  <a:noFill/>
                </a:ln>
                <a:latin typeface="Calibri" pitchFamily="34" charset="0"/>
                <a:ea typeface="SimSun" pitchFamily="2"/>
                <a:cs typeface="Calibri" pitchFamily="34" charset="0"/>
              </a:rPr>
              <a:t>Berthlesen</a:t>
            </a:r>
            <a:endParaRPr lang="en-US" sz="2200" b="0" i="0" u="none" strike="noStrike" kern="1200" dirty="0">
              <a:ln>
                <a:noFill/>
              </a:ln>
              <a:latin typeface="Calibri" pitchFamily="34" charset="0"/>
              <a:ea typeface="SimSun" pitchFamily="2"/>
              <a:cs typeface="Calibri" pitchFamily="34" charset="0"/>
            </a:endParaRPr>
          </a:p>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Warren Eugene Brandon</a:t>
            </a:r>
          </a:p>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Matilda Brown</a:t>
            </a:r>
          </a:p>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Joseph Decamp</a:t>
            </a:r>
          </a:p>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John Gamble</a:t>
            </a:r>
          </a:p>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Childe Hassam</a:t>
            </a:r>
          </a:p>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Hayley Lever</a:t>
            </a:r>
          </a:p>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George </a:t>
            </a:r>
            <a:r>
              <a:rPr lang="en-US" sz="2200" b="0" i="0" u="none" strike="noStrike" kern="1200" dirty="0" err="1">
                <a:ln>
                  <a:noFill/>
                </a:ln>
                <a:latin typeface="Calibri" pitchFamily="34" charset="0"/>
                <a:ea typeface="SimSun" pitchFamily="2"/>
                <a:cs typeface="Calibri" pitchFamily="34" charset="0"/>
              </a:rPr>
              <a:t>Sotter</a:t>
            </a:r>
            <a:endParaRPr lang="en-US" sz="2200" b="0" i="0" u="none" strike="noStrike" kern="1200" dirty="0">
              <a:ln>
                <a:noFill/>
              </a:ln>
              <a:latin typeface="Calibri" pitchFamily="34" charset="0"/>
              <a:ea typeface="SimSun" pitchFamily="2"/>
              <a:cs typeface="Calibri" pitchFamily="34" charset="0"/>
            </a:endParaRPr>
          </a:p>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Marion </a:t>
            </a:r>
            <a:r>
              <a:rPr lang="en-US" sz="2200" b="0" i="0" u="none" strike="noStrike" kern="1200" dirty="0" err="1">
                <a:ln>
                  <a:noFill/>
                </a:ln>
                <a:latin typeface="Calibri" pitchFamily="34" charset="0"/>
                <a:ea typeface="SimSun" pitchFamily="2"/>
                <a:cs typeface="Calibri" pitchFamily="34" charset="0"/>
              </a:rPr>
              <a:t>Wachtel</a:t>
            </a:r>
            <a:endParaRPr lang="en-US" sz="2200" b="0" i="0" u="none" strike="noStrike" kern="1200" dirty="0">
              <a:ln>
                <a:noFill/>
              </a:ln>
              <a:latin typeface="Calibri" pitchFamily="34" charset="0"/>
              <a:ea typeface="SimSun" pitchFamily="2"/>
              <a:cs typeface="Calibri" pitchFamily="34" charset="0"/>
            </a:endParaRPr>
          </a:p>
        </p:txBody>
      </p:sp>
      <p:pic>
        <p:nvPicPr>
          <p:cNvPr id="5" name=""/>
          <p:cNvPicPr>
            <a:picLocks noChangeAspect="1"/>
          </p:cNvPicPr>
          <p:nvPr/>
        </p:nvPicPr>
        <p:blipFill>
          <a:blip r:embed="rId3">
            <a:lum/>
            <a:alphaModFix/>
          </a:blip>
          <a:srcRect/>
          <a:stretch>
            <a:fillRect/>
          </a:stretch>
        </p:blipFill>
        <p:spPr>
          <a:xfrm>
            <a:off x="5029200" y="3886200"/>
            <a:ext cx="3200400" cy="2286000"/>
          </a:xfrm>
          <a:prstGeom prst="rect">
            <a:avLst/>
          </a:prstGeom>
          <a:noFill/>
          <a:ln>
            <a:noFill/>
          </a:ln>
        </p:spPr>
      </p:pic>
      <p:sp>
        <p:nvSpPr>
          <p:cNvPr id="6" name="TextBox 5"/>
          <p:cNvSpPr txBox="1"/>
          <p:nvPr/>
        </p:nvSpPr>
        <p:spPr>
          <a:xfrm>
            <a:off x="5029200" y="6172200"/>
            <a:ext cx="3200400" cy="591785"/>
          </a:xfrm>
          <a:prstGeom prst="rect">
            <a:avLst/>
          </a:prstGeom>
          <a:noFill/>
          <a:ln>
            <a:noFill/>
          </a:ln>
        </p:spPr>
        <p:txBody>
          <a:bodyPr vert="horz" lIns="90000" tIns="45000" rIns="90000" bIns="45000" compatLnSpc="0">
            <a:spAutoFit/>
          </a:bodyPr>
          <a:lstStyle/>
          <a:p>
            <a:pPr marL="0" marR="0" lvl="0" indent="0" rtl="0" hangingPunct="0">
              <a:lnSpc>
                <a:spcPct val="100000"/>
              </a:lnSpc>
              <a:spcBef>
                <a:spcPts val="0"/>
              </a:spcBef>
              <a:spcAft>
                <a:spcPts val="0"/>
              </a:spcAft>
              <a:buNone/>
              <a:tabLst/>
              <a:defRPr sz="1600"/>
            </a:pPr>
            <a:r>
              <a:rPr lang="en-US" sz="1600" b="0" i="1" u="none" strike="noStrike" kern="1200" dirty="0" err="1">
                <a:ln>
                  <a:noFill/>
                </a:ln>
                <a:latin typeface="Calibri" pitchFamily="34" charset="0"/>
                <a:ea typeface="SimSun" pitchFamily="2"/>
                <a:cs typeface="Calibri" pitchFamily="34" charset="0"/>
              </a:rPr>
              <a:t>Snowscape</a:t>
            </a:r>
            <a:r>
              <a:rPr lang="en-US" sz="1600" b="0" i="1" u="none" strike="noStrike" kern="1200" dirty="0">
                <a:ln>
                  <a:noFill/>
                </a:ln>
                <a:latin typeface="Calibri" pitchFamily="34" charset="0"/>
                <a:ea typeface="SimSun" pitchFamily="2"/>
                <a:cs typeface="Calibri" pitchFamily="34" charset="0"/>
              </a:rPr>
              <a:t> with Red Barns</a:t>
            </a:r>
            <a:r>
              <a:rPr lang="en-US" sz="1600" b="0" i="0" u="none" strike="noStrike" kern="1200" dirty="0">
                <a:ln>
                  <a:noFill/>
                </a:ln>
                <a:latin typeface="Calibri" pitchFamily="34" charset="0"/>
                <a:ea typeface="SimSun" pitchFamily="2"/>
                <a:cs typeface="Calibri" pitchFamily="34" charset="0"/>
              </a:rPr>
              <a:t> by Robert Emmett Owen</a:t>
            </a:r>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22561" y="894183"/>
            <a:ext cx="2980128" cy="2587372"/>
          </a:xfrm>
          <a:prstGeom prst="rect">
            <a:avLst/>
          </a:prstGeom>
        </p:spPr>
      </p:pic>
      <p:sp>
        <p:nvSpPr>
          <p:cNvPr id="8" name="TextBox 7"/>
          <p:cNvSpPr txBox="1"/>
          <p:nvPr/>
        </p:nvSpPr>
        <p:spPr>
          <a:xfrm>
            <a:off x="4811276" y="3516868"/>
            <a:ext cx="3602697" cy="369332"/>
          </a:xfrm>
          <a:prstGeom prst="rect">
            <a:avLst/>
          </a:prstGeom>
          <a:noFill/>
        </p:spPr>
        <p:txBody>
          <a:bodyPr wrap="square" rtlCol="0">
            <a:spAutoFit/>
          </a:bodyPr>
          <a:lstStyle/>
          <a:p>
            <a:r>
              <a:rPr lang="en-US" i="1" dirty="0" smtClean="0"/>
              <a:t>Lilacs in a Window </a:t>
            </a:r>
            <a:r>
              <a:rPr lang="en-US" dirty="0" smtClean="0"/>
              <a:t>by Mary Cassatt</a:t>
            </a:r>
            <a:endParaRPr lang="en-US" i="1" dirty="0"/>
          </a:p>
        </p:txBody>
      </p:sp>
    </p:spTree>
  </p:cSld>
  <p:clrMapOvr>
    <a:masterClrMapping/>
  </p:clrMapOvr>
  <p:transition spd="med">
    <p:wheel/>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name="page7">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467544" y="116632"/>
            <a:ext cx="8229240" cy="914400"/>
          </a:xfrm>
        </p:spPr>
        <p:txBody>
          <a:bodyPr lIns="0" tIns="0" rIns="0" bIns="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lgn="l">
              <a:buNone/>
            </a:pPr>
            <a:r>
              <a:rPr lang="en-US" sz="3600" dirty="0">
                <a:latin typeface="Segoe Script" pitchFamily="34"/>
              </a:rPr>
              <a:t>Notable French Impressionists</a:t>
            </a:r>
          </a:p>
        </p:txBody>
      </p:sp>
      <p:sp>
        <p:nvSpPr>
          <p:cNvPr id="3" name="TextBox 2"/>
          <p:cNvSpPr txBox="1"/>
          <p:nvPr/>
        </p:nvSpPr>
        <p:spPr>
          <a:xfrm>
            <a:off x="611560" y="849629"/>
            <a:ext cx="4572000" cy="5945495"/>
          </a:xfrm>
          <a:prstGeom prst="rect">
            <a:avLst/>
          </a:prstGeom>
          <a:noFill/>
          <a:ln>
            <a:noFill/>
          </a:ln>
        </p:spPr>
        <p:txBody>
          <a:bodyPr vert="horz" lIns="90000" tIns="45000" rIns="90000" bIns="45000" compatLnSpc="0">
            <a:spAutoFit/>
          </a:bodyPr>
          <a:lstStyle/>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Frederic </a:t>
            </a:r>
            <a:r>
              <a:rPr lang="en-US" sz="2200" b="0" i="0" u="none" strike="noStrike" kern="1200" dirty="0" err="1">
                <a:ln>
                  <a:noFill/>
                </a:ln>
                <a:latin typeface="Calibri" pitchFamily="34" charset="0"/>
                <a:ea typeface="SimSun" pitchFamily="2"/>
                <a:cs typeface="Calibri" pitchFamily="34" charset="0"/>
              </a:rPr>
              <a:t>Bazille</a:t>
            </a:r>
            <a:endParaRPr lang="en-US" sz="2200" b="0" i="0" u="none" strike="noStrike" kern="1200" dirty="0">
              <a:ln>
                <a:noFill/>
              </a:ln>
              <a:latin typeface="Calibri" pitchFamily="34" charset="0"/>
              <a:ea typeface="SimSun" pitchFamily="2"/>
              <a:cs typeface="Calibri" pitchFamily="34" charset="0"/>
            </a:endParaRPr>
          </a:p>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Eugene </a:t>
            </a:r>
            <a:r>
              <a:rPr lang="en-US" sz="2200" b="0" i="0" u="none" strike="noStrike" kern="1200" dirty="0" err="1">
                <a:ln>
                  <a:noFill/>
                </a:ln>
                <a:latin typeface="Calibri" pitchFamily="34" charset="0"/>
                <a:ea typeface="SimSun" pitchFamily="2"/>
                <a:cs typeface="Calibri" pitchFamily="34" charset="0"/>
              </a:rPr>
              <a:t>Boudin</a:t>
            </a:r>
            <a:endParaRPr lang="en-US" sz="2200" b="0" i="0" u="none" strike="noStrike" kern="1200" dirty="0">
              <a:ln>
                <a:noFill/>
              </a:ln>
              <a:latin typeface="Calibri" pitchFamily="34" charset="0"/>
              <a:ea typeface="SimSun" pitchFamily="2"/>
              <a:cs typeface="Calibri" pitchFamily="34" charset="0"/>
            </a:endParaRPr>
          </a:p>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Felix </a:t>
            </a:r>
            <a:r>
              <a:rPr lang="en-US" sz="2200" b="0" i="0" u="none" strike="noStrike" kern="1200" dirty="0" err="1">
                <a:ln>
                  <a:noFill/>
                </a:ln>
                <a:latin typeface="Calibri" pitchFamily="34" charset="0"/>
                <a:ea typeface="SimSun" pitchFamily="2"/>
                <a:cs typeface="Calibri" pitchFamily="34" charset="0"/>
              </a:rPr>
              <a:t>Braquemond</a:t>
            </a:r>
            <a:endParaRPr lang="en-US" sz="2200" b="0" i="0" u="none" strike="noStrike" kern="1200" dirty="0">
              <a:ln>
                <a:noFill/>
              </a:ln>
              <a:latin typeface="Calibri" pitchFamily="34" charset="0"/>
              <a:ea typeface="SimSun" pitchFamily="2"/>
              <a:cs typeface="Calibri" pitchFamily="34" charset="0"/>
            </a:endParaRPr>
          </a:p>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Marie </a:t>
            </a:r>
            <a:r>
              <a:rPr lang="en-US" sz="2200" b="0" i="0" u="none" strike="noStrike" kern="1200" dirty="0" err="1">
                <a:ln>
                  <a:noFill/>
                </a:ln>
                <a:latin typeface="Calibri" pitchFamily="34" charset="0"/>
                <a:ea typeface="SimSun" pitchFamily="2"/>
                <a:cs typeface="Calibri" pitchFamily="34" charset="0"/>
              </a:rPr>
              <a:t>Braquemond</a:t>
            </a:r>
            <a:endParaRPr lang="en-US" sz="2200" b="0" i="0" u="none" strike="noStrike" kern="1200" dirty="0">
              <a:ln>
                <a:noFill/>
              </a:ln>
              <a:latin typeface="Calibri" pitchFamily="34" charset="0"/>
              <a:ea typeface="SimSun" pitchFamily="2"/>
              <a:cs typeface="Calibri" pitchFamily="34" charset="0"/>
            </a:endParaRPr>
          </a:p>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Mary Cassatt</a:t>
            </a:r>
          </a:p>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a:t>
            </a:r>
            <a:r>
              <a:rPr lang="en-US" sz="2200" b="0" i="0" u="none" strike="noStrike" kern="1200" dirty="0" err="1">
                <a:ln>
                  <a:noFill/>
                </a:ln>
                <a:latin typeface="Calibri" pitchFamily="34" charset="0"/>
                <a:ea typeface="SimSun" pitchFamily="2"/>
                <a:cs typeface="Calibri" pitchFamily="34" charset="0"/>
              </a:rPr>
              <a:t>Gustave</a:t>
            </a:r>
            <a:r>
              <a:rPr lang="en-US" sz="2200" b="0" i="0" u="none" strike="noStrike" kern="1200" dirty="0">
                <a:ln>
                  <a:noFill/>
                </a:ln>
                <a:latin typeface="Calibri" pitchFamily="34" charset="0"/>
                <a:ea typeface="SimSun" pitchFamily="2"/>
                <a:cs typeface="Calibri" pitchFamily="34" charset="0"/>
              </a:rPr>
              <a:t> Colin</a:t>
            </a:r>
          </a:p>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Edgar Degas</a:t>
            </a:r>
          </a:p>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Jean-Louis </a:t>
            </a:r>
            <a:r>
              <a:rPr lang="en-US" sz="2200" b="0" i="0" u="none" strike="noStrike" kern="1200" dirty="0" err="1">
                <a:ln>
                  <a:noFill/>
                </a:ln>
                <a:latin typeface="Calibri" pitchFamily="34" charset="0"/>
                <a:ea typeface="SimSun" pitchFamily="2"/>
                <a:cs typeface="Calibri" pitchFamily="34" charset="0"/>
              </a:rPr>
              <a:t>Forain</a:t>
            </a:r>
            <a:endParaRPr lang="en-US" sz="2200" b="0" i="0" u="none" strike="noStrike" kern="1200" dirty="0">
              <a:ln>
                <a:noFill/>
              </a:ln>
              <a:latin typeface="Calibri" pitchFamily="34" charset="0"/>
              <a:ea typeface="SimSun" pitchFamily="2"/>
              <a:cs typeface="Calibri" pitchFamily="34" charset="0"/>
            </a:endParaRPr>
          </a:p>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Paul Gauguin</a:t>
            </a:r>
          </a:p>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Eva Gonzales</a:t>
            </a:r>
          </a:p>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Armand </a:t>
            </a:r>
            <a:r>
              <a:rPr lang="en-US" sz="2200" b="0" i="0" u="none" strike="noStrike" kern="1200" dirty="0" err="1">
                <a:ln>
                  <a:noFill/>
                </a:ln>
                <a:latin typeface="Calibri" pitchFamily="34" charset="0"/>
                <a:ea typeface="SimSun" pitchFamily="2"/>
                <a:cs typeface="Calibri" pitchFamily="34" charset="0"/>
              </a:rPr>
              <a:t>Guillaumin</a:t>
            </a:r>
            <a:endParaRPr lang="en-US" sz="2200" b="0" i="0" u="none" strike="noStrike" kern="1200" dirty="0">
              <a:ln>
                <a:noFill/>
              </a:ln>
              <a:latin typeface="Calibri" pitchFamily="34" charset="0"/>
              <a:ea typeface="SimSun" pitchFamily="2"/>
              <a:cs typeface="Calibri" pitchFamily="34" charset="0"/>
            </a:endParaRPr>
          </a:p>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a:t>
            </a:r>
            <a:r>
              <a:rPr lang="en-US" sz="2200" b="0" i="0" u="none" strike="noStrike" kern="1200" dirty="0" err="1">
                <a:ln>
                  <a:noFill/>
                </a:ln>
                <a:latin typeface="Calibri" pitchFamily="34" charset="0"/>
                <a:ea typeface="SimSun" pitchFamily="2"/>
                <a:cs typeface="Calibri" pitchFamily="34" charset="0"/>
              </a:rPr>
              <a:t>Stanislas</a:t>
            </a:r>
            <a:r>
              <a:rPr lang="en-US" sz="2200" b="0" i="0" u="none" strike="noStrike" kern="1200" dirty="0">
                <a:ln>
                  <a:noFill/>
                </a:ln>
                <a:latin typeface="Calibri" pitchFamily="34" charset="0"/>
                <a:ea typeface="SimSun" pitchFamily="2"/>
                <a:cs typeface="Calibri" pitchFamily="34" charset="0"/>
              </a:rPr>
              <a:t> </a:t>
            </a:r>
            <a:r>
              <a:rPr lang="en-US" sz="2200" b="0" i="0" u="none" strike="noStrike" kern="1200" dirty="0" err="1">
                <a:ln>
                  <a:noFill/>
                </a:ln>
                <a:latin typeface="Calibri" pitchFamily="34" charset="0"/>
                <a:ea typeface="SimSun" pitchFamily="2"/>
                <a:cs typeface="Calibri" pitchFamily="34" charset="0"/>
              </a:rPr>
              <a:t>Lepeine</a:t>
            </a:r>
            <a:endParaRPr lang="en-US" sz="2200" b="0" i="0" u="none" strike="noStrike" kern="1200" dirty="0">
              <a:ln>
                <a:noFill/>
              </a:ln>
              <a:latin typeface="Calibri" pitchFamily="34" charset="0"/>
              <a:ea typeface="SimSun" pitchFamily="2"/>
              <a:cs typeface="Calibri" pitchFamily="34" charset="0"/>
            </a:endParaRPr>
          </a:p>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a:t>
            </a:r>
            <a:r>
              <a:rPr lang="en-US" sz="2200" b="0" i="0" u="none" strike="noStrike" kern="1200" dirty="0" err="1">
                <a:ln>
                  <a:noFill/>
                </a:ln>
                <a:latin typeface="Calibri" pitchFamily="34" charset="0"/>
                <a:ea typeface="SimSun" pitchFamily="2"/>
                <a:cs typeface="Calibri" pitchFamily="34" charset="0"/>
              </a:rPr>
              <a:t>Edouard</a:t>
            </a:r>
            <a:r>
              <a:rPr lang="en-US" sz="2200" b="0" i="0" u="none" strike="noStrike" kern="1200" dirty="0">
                <a:ln>
                  <a:noFill/>
                </a:ln>
                <a:latin typeface="Calibri" pitchFamily="34" charset="0"/>
                <a:ea typeface="SimSun" pitchFamily="2"/>
                <a:cs typeface="Calibri" pitchFamily="34" charset="0"/>
              </a:rPr>
              <a:t> </a:t>
            </a:r>
            <a:r>
              <a:rPr lang="en-US" sz="2200" b="0" i="0" u="none" strike="noStrike" kern="1200" dirty="0" err="1">
                <a:ln>
                  <a:noFill/>
                </a:ln>
                <a:latin typeface="Calibri" pitchFamily="34" charset="0"/>
                <a:ea typeface="SimSun" pitchFamily="2"/>
                <a:cs typeface="Calibri" pitchFamily="34" charset="0"/>
              </a:rPr>
              <a:t>Manet</a:t>
            </a:r>
            <a:endParaRPr lang="en-US" sz="2200" b="0" i="0" u="none" strike="noStrike" kern="1200" dirty="0">
              <a:ln>
                <a:noFill/>
              </a:ln>
              <a:latin typeface="Calibri" pitchFamily="34" charset="0"/>
              <a:ea typeface="SimSun" pitchFamily="2"/>
              <a:cs typeface="Calibri" pitchFamily="34" charset="0"/>
            </a:endParaRPr>
          </a:p>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Claude Monet</a:t>
            </a:r>
          </a:p>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a:t>
            </a:r>
            <a:r>
              <a:rPr lang="en-US" sz="2200" b="0" i="0" u="none" strike="noStrike" kern="1200" dirty="0" err="1">
                <a:ln>
                  <a:noFill/>
                </a:ln>
                <a:latin typeface="Calibri" pitchFamily="34" charset="0"/>
                <a:ea typeface="SimSun" pitchFamily="2"/>
                <a:cs typeface="Calibri" pitchFamily="34" charset="0"/>
              </a:rPr>
              <a:t>Berthe</a:t>
            </a:r>
            <a:r>
              <a:rPr lang="en-US" sz="2200" b="0" i="0" u="none" strike="noStrike" kern="1200" dirty="0">
                <a:ln>
                  <a:noFill/>
                </a:ln>
                <a:latin typeface="Calibri" pitchFamily="34" charset="0"/>
                <a:ea typeface="SimSun" pitchFamily="2"/>
                <a:cs typeface="Calibri" pitchFamily="34" charset="0"/>
              </a:rPr>
              <a:t> Morisot</a:t>
            </a:r>
          </a:p>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a:t>
            </a:r>
            <a:r>
              <a:rPr lang="en-US" sz="2200" b="0" i="0" u="none" strike="noStrike" kern="1200" dirty="0" err="1">
                <a:ln>
                  <a:noFill/>
                </a:ln>
                <a:latin typeface="Calibri" pitchFamily="34" charset="0"/>
                <a:ea typeface="SimSun" pitchFamily="2"/>
                <a:cs typeface="Calibri" pitchFamily="34" charset="0"/>
              </a:rPr>
              <a:t>Camile</a:t>
            </a:r>
            <a:r>
              <a:rPr lang="en-US" sz="2200" b="0" i="0" u="none" strike="noStrike" kern="1200" dirty="0">
                <a:ln>
                  <a:noFill/>
                </a:ln>
                <a:latin typeface="Calibri" pitchFamily="34" charset="0"/>
                <a:ea typeface="SimSun" pitchFamily="2"/>
                <a:cs typeface="Calibri" pitchFamily="34" charset="0"/>
              </a:rPr>
              <a:t> Pissarro</a:t>
            </a:r>
          </a:p>
          <a:p>
            <a:pPr marL="342900" marR="0" lvl="0" indent="-342900" rtl="0" hangingPunct="0">
              <a:lnSpc>
                <a:spcPct val="100000"/>
              </a:lnSpc>
              <a:spcBef>
                <a:spcPts val="0"/>
              </a:spcBef>
              <a:spcAft>
                <a:spcPts val="0"/>
              </a:spcAft>
              <a:buSzPct val="45000"/>
              <a:buFont typeface="Wingdings" pitchFamily="2" charset="2"/>
              <a:buChar char="Ø"/>
              <a:tabLst/>
              <a:defRPr sz="2200"/>
            </a:pPr>
            <a:r>
              <a:rPr lang="en-US" sz="2200" b="0" i="0" u="none" strike="noStrike" kern="1200" dirty="0">
                <a:ln>
                  <a:noFill/>
                </a:ln>
                <a:latin typeface="Calibri" pitchFamily="34" charset="0"/>
                <a:ea typeface="SimSun" pitchFamily="2"/>
                <a:cs typeface="Calibri" pitchFamily="34" charset="0"/>
              </a:rPr>
              <a:t> </a:t>
            </a:r>
            <a:r>
              <a:rPr lang="en-US" sz="2200" b="0" i="0" u="none" strike="noStrike" kern="1200" dirty="0" err="1">
                <a:ln>
                  <a:noFill/>
                </a:ln>
                <a:latin typeface="Calibri" pitchFamily="34" charset="0"/>
                <a:ea typeface="SimSun" pitchFamily="2"/>
                <a:cs typeface="Calibri" pitchFamily="34" charset="0"/>
              </a:rPr>
              <a:t>Auguste</a:t>
            </a:r>
            <a:r>
              <a:rPr lang="en-US" sz="2200" b="0" i="0" u="none" strike="noStrike" kern="1200" dirty="0">
                <a:ln>
                  <a:noFill/>
                </a:ln>
                <a:latin typeface="Calibri" pitchFamily="34" charset="0"/>
                <a:ea typeface="SimSun" pitchFamily="2"/>
                <a:cs typeface="Calibri" pitchFamily="34" charset="0"/>
              </a:rPr>
              <a:t> Renoir</a:t>
            </a:r>
          </a:p>
        </p:txBody>
      </p:sp>
      <p:pic>
        <p:nvPicPr>
          <p:cNvPr id="4" name=""/>
          <p:cNvPicPr>
            <a:picLocks noChangeAspect="1"/>
          </p:cNvPicPr>
          <p:nvPr/>
        </p:nvPicPr>
        <p:blipFill>
          <a:blip r:embed="rId3">
            <a:lum/>
            <a:alphaModFix/>
          </a:blip>
          <a:srcRect/>
          <a:stretch>
            <a:fillRect/>
          </a:stretch>
        </p:blipFill>
        <p:spPr>
          <a:xfrm>
            <a:off x="4410360" y="1314720"/>
            <a:ext cx="4047839" cy="3485880"/>
          </a:xfrm>
          <a:prstGeom prst="rect">
            <a:avLst/>
          </a:prstGeom>
          <a:noFill/>
          <a:ln>
            <a:noFill/>
          </a:ln>
        </p:spPr>
      </p:pic>
      <p:sp>
        <p:nvSpPr>
          <p:cNvPr id="5" name="TextBox 4"/>
          <p:cNvSpPr txBox="1"/>
          <p:nvPr/>
        </p:nvSpPr>
        <p:spPr>
          <a:xfrm>
            <a:off x="4410360" y="4800600"/>
            <a:ext cx="3886200" cy="798637"/>
          </a:xfrm>
          <a:prstGeom prst="rect">
            <a:avLst/>
          </a:prstGeom>
          <a:noFill/>
          <a:ln>
            <a:noFill/>
          </a:ln>
        </p:spPr>
        <p:txBody>
          <a:bodyPr vert="horz" lIns="90000" tIns="45000" rIns="90000" bIns="45000" compatLnSpc="0">
            <a:spAutoFit/>
          </a:bodyPr>
          <a:lstStyle/>
          <a:p>
            <a:pPr marL="0" marR="0" lvl="0" indent="0" algn="ctr" rtl="0" hangingPunct="0">
              <a:lnSpc>
                <a:spcPct val="100000"/>
              </a:lnSpc>
              <a:spcBef>
                <a:spcPts val="0"/>
              </a:spcBef>
              <a:spcAft>
                <a:spcPts val="0"/>
              </a:spcAft>
              <a:buNone/>
              <a:tabLst/>
              <a:defRPr sz="2400"/>
            </a:pPr>
            <a:r>
              <a:rPr lang="en-US" sz="2400" b="0" i="1" u="none" strike="noStrike" kern="1200" dirty="0">
                <a:ln>
                  <a:noFill/>
                </a:ln>
                <a:latin typeface="Arial" pitchFamily="34"/>
                <a:ea typeface="Arial" pitchFamily="34"/>
                <a:cs typeface="Arial" pitchFamily="34"/>
              </a:rPr>
              <a:t>Venice Twilight</a:t>
            </a:r>
          </a:p>
          <a:p>
            <a:pPr marL="0" marR="0" lvl="0" indent="0" algn="ctr" rtl="0" hangingPunct="0">
              <a:lnSpc>
                <a:spcPct val="100000"/>
              </a:lnSpc>
              <a:spcBef>
                <a:spcPts val="0"/>
              </a:spcBef>
              <a:spcAft>
                <a:spcPts val="0"/>
              </a:spcAft>
              <a:buNone/>
              <a:tabLst/>
              <a:defRPr sz="2400"/>
            </a:pPr>
            <a:r>
              <a:rPr lang="en-US" sz="2400" b="0" i="1" u="none" strike="noStrike" kern="1200" dirty="0">
                <a:ln>
                  <a:noFill/>
                </a:ln>
                <a:latin typeface="Arial" pitchFamily="34"/>
                <a:ea typeface="Arial" pitchFamily="34"/>
                <a:cs typeface="Arial" pitchFamily="34"/>
              </a:rPr>
              <a:t> </a:t>
            </a:r>
            <a:r>
              <a:rPr lang="en-US" sz="2400" b="0" i="0" u="none" strike="noStrike" kern="1200" dirty="0">
                <a:ln>
                  <a:noFill/>
                </a:ln>
                <a:latin typeface="Arial" pitchFamily="34"/>
                <a:ea typeface="Arial" pitchFamily="34"/>
                <a:cs typeface="Arial" pitchFamily="34"/>
              </a:rPr>
              <a:t>by Claude Monet</a:t>
            </a:r>
          </a:p>
        </p:txBody>
      </p:sp>
    </p:spTree>
  </p:cSld>
  <p:clrMapOvr>
    <a:masterClrMapping/>
  </p:clrMapOvr>
  <p:transition spd="med">
    <p:wip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efault 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TotalTime>
  <Words>528</Words>
  <Application>Microsoft Office PowerPoint</Application>
  <PresentationFormat>On-screen Show (4:3)</PresentationFormat>
  <Paragraphs>64</Paragraphs>
  <Slides>7</Slides>
  <Notes>7</Notes>
  <HiddenSlides>0</HiddenSlides>
  <MMClips>0</MMClips>
  <ScaleCrop>false</ScaleCrop>
  <HeadingPairs>
    <vt:vector size="4" baseType="variant">
      <vt:variant>
        <vt:lpstr>Theme</vt:lpstr>
      </vt:variant>
      <vt:variant>
        <vt:i4>2</vt:i4>
      </vt:variant>
      <vt:variant>
        <vt:lpstr>Slide Titles</vt:lpstr>
      </vt:variant>
      <vt:variant>
        <vt:i4>7</vt:i4>
      </vt:variant>
    </vt:vector>
  </HeadingPairs>
  <TitlesOfParts>
    <vt:vector size="9" baseType="lpstr">
      <vt:lpstr>Default</vt:lpstr>
      <vt:lpstr>Default 1</vt:lpstr>
      <vt:lpstr>French Impressionism</vt:lpstr>
      <vt:lpstr>What is Impressionism?</vt:lpstr>
      <vt:lpstr>What is Impressionism?</vt:lpstr>
      <vt:lpstr>What is the Impact of French Impressionism in America?</vt:lpstr>
      <vt:lpstr>What is the Impact of French Impressionism in America?</vt:lpstr>
      <vt:lpstr>Notable American Impressionists</vt:lpstr>
      <vt:lpstr>Notable French Impressionists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French Impressionism</dc:title>
  <dc:creator>PNHS Student</dc:creator>
  <cp:lastModifiedBy>PNHS Student</cp:lastModifiedBy>
  <cp:revision>4</cp:revision>
  <dcterms:modified xsi:type="dcterms:W3CDTF">2012-10-02T16:59:20Z</dcterms:modified>
</cp:coreProperties>
</file>